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8"/>
  </p:notesMasterIdLst>
  <p:handoutMasterIdLst>
    <p:handoutMasterId r:id="rId19"/>
  </p:handoutMasterIdLst>
  <p:sldIdLst>
    <p:sldId id="256" r:id="rId5"/>
    <p:sldId id="266" r:id="rId6"/>
    <p:sldId id="299" r:id="rId7"/>
    <p:sldId id="271" r:id="rId8"/>
    <p:sldId id="305" r:id="rId9"/>
    <p:sldId id="300" r:id="rId10"/>
    <p:sldId id="284" r:id="rId11"/>
    <p:sldId id="301" r:id="rId12"/>
    <p:sldId id="302" r:id="rId13"/>
    <p:sldId id="303" r:id="rId14"/>
    <p:sldId id="304" r:id="rId15"/>
    <p:sldId id="288" r:id="rId16"/>
    <p:sldId id="29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98" autoAdjust="0"/>
  </p:normalViewPr>
  <p:slideViewPr>
    <p:cSldViewPr snapToGrid="0">
      <p:cViewPr varScale="1">
        <p:scale>
          <a:sx n="77" d="100"/>
          <a:sy n="77" d="100"/>
        </p:scale>
        <p:origin x="86" y="254"/>
      </p:cViewPr>
      <p:guideLst/>
    </p:cSldViewPr>
  </p:slideViewPr>
  <p:outlineViewPr>
    <p:cViewPr>
      <p:scale>
        <a:sx n="33" d="100"/>
        <a:sy n="33" d="100"/>
      </p:scale>
      <p:origin x="0" y="-576"/>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154"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D67ED0-6EEA-48F6-A9C1-BE754AABC76A}" type="doc">
      <dgm:prSet loTypeId="urn:microsoft.com/office/officeart/2017/3/layout/HorizontalPathTimeline#2" loCatId="other" qsTypeId="urn:microsoft.com/office/officeart/2005/8/quickstyle/simple1" qsCatId="simple" csTypeId="urn:microsoft.com/office/officeart/2005/8/colors/accent1_2" csCatId="accent1" phldr="1"/>
      <dgm:spPr/>
      <dgm:t>
        <a:bodyPr/>
        <a:lstStyle/>
        <a:p>
          <a:endParaRPr lang="en-US"/>
        </a:p>
      </dgm:t>
    </dgm:pt>
    <dgm:pt modelId="{AE62509E-8FD5-4BC0-8484-49407DA07B2D}">
      <dgm:prSet phldrT="[Text]"/>
      <dgm:spPr/>
      <dgm:t>
        <a:bodyPr/>
        <a:lstStyle/>
        <a:p>
          <a:pPr>
            <a:lnSpc>
              <a:spcPct val="100000"/>
            </a:lnSpc>
            <a:spcAft>
              <a:spcPts val="0"/>
            </a:spcAft>
          </a:pPr>
          <a:r>
            <a:rPr lang="en-US" spc="100" baseline="0" dirty="0">
              <a:solidFill>
                <a:schemeClr val="tx1"/>
              </a:solidFill>
            </a:rPr>
            <a:t>Title</a:t>
          </a:r>
        </a:p>
      </dgm:t>
    </dgm:pt>
    <dgm:pt modelId="{8F2C679D-77AF-46F9-9ACE-1E1D440B1883}" type="parTrans" cxnId="{B681E0E7-0B3A-4DB8-BF19-F9AE0E1C787B}">
      <dgm:prSet/>
      <dgm:spPr/>
      <dgm:t>
        <a:bodyPr/>
        <a:lstStyle/>
        <a:p>
          <a:endParaRPr lang="en-US">
            <a:solidFill>
              <a:schemeClr val="tx1"/>
            </a:solidFill>
          </a:endParaRPr>
        </a:p>
      </dgm:t>
    </dgm:pt>
    <dgm:pt modelId="{5C2CB4AF-F88D-4FBE-A40E-0CC048A23B9E}" type="sibTrans" cxnId="{B681E0E7-0B3A-4DB8-BF19-F9AE0E1C787B}">
      <dgm:prSet/>
      <dgm:spPr/>
      <dgm:t>
        <a:bodyPr/>
        <a:lstStyle/>
        <a:p>
          <a:endParaRPr lang="en-US">
            <a:solidFill>
              <a:schemeClr val="tx1"/>
            </a:solidFill>
          </a:endParaRPr>
        </a:p>
      </dgm:t>
    </dgm:pt>
    <dgm:pt modelId="{54A260F9-80FA-4E2A-BE87-2C0670B83857}">
      <dgm:prSet phldrT="[Text]" custT="1"/>
      <dgm:spPr/>
      <dgm:t>
        <a:bodyPr/>
        <a:lstStyle/>
        <a:p>
          <a:pPr>
            <a:lnSpc>
              <a:spcPct val="90000"/>
            </a:lnSpc>
            <a:spcAft>
              <a:spcPts val="0"/>
            </a:spcAft>
            <a:buFont typeface="Arial" panose="020B0604020202020204" pitchFamily="34" charset="0"/>
            <a:buChar char="•"/>
          </a:pPr>
          <a:r>
            <a:rPr lang="en-US" sz="1100" b="0" i="0" spc="100" baseline="0" dirty="0">
              <a:solidFill>
                <a:schemeClr val="tx1"/>
              </a:solidFill>
            </a:rPr>
            <a:t>To start a presentation, go to the Slide Show tab, and select From Beginning.</a:t>
          </a:r>
          <a:endParaRPr lang="en-US" sz="1100" spc="100" baseline="0" dirty="0">
            <a:solidFill>
              <a:schemeClr val="tx1"/>
            </a:solidFill>
          </a:endParaRPr>
        </a:p>
      </dgm:t>
    </dgm:pt>
    <dgm:pt modelId="{3E4E3177-8F1B-40ED-B20A-6A6F0041E180}" type="parTrans" cxnId="{0D49E980-DE7B-46C8-A240-0AF3E38E1055}">
      <dgm:prSet/>
      <dgm:spPr/>
      <dgm:t>
        <a:bodyPr/>
        <a:lstStyle/>
        <a:p>
          <a:endParaRPr lang="en-US">
            <a:solidFill>
              <a:schemeClr val="tx1"/>
            </a:solidFill>
          </a:endParaRPr>
        </a:p>
      </dgm:t>
    </dgm:pt>
    <dgm:pt modelId="{BA9E60E0-CF2E-4096-A9F4-556713DB9AE4}" type="sibTrans" cxnId="{0D49E980-DE7B-46C8-A240-0AF3E38E1055}">
      <dgm:prSet/>
      <dgm:spPr/>
      <dgm:t>
        <a:bodyPr/>
        <a:lstStyle/>
        <a:p>
          <a:endParaRPr lang="en-US">
            <a:solidFill>
              <a:schemeClr val="tx1"/>
            </a:solidFill>
          </a:endParaRPr>
        </a:p>
      </dgm:t>
    </dgm:pt>
    <dgm:pt modelId="{20928AAA-F457-4A09-8AAC-A82210983FBE}">
      <dgm:prSet phldrT="[Text]"/>
      <dgm:spPr/>
      <dgm:t>
        <a:bodyPr/>
        <a:lstStyle/>
        <a:p>
          <a:pPr>
            <a:lnSpc>
              <a:spcPct val="100000"/>
            </a:lnSpc>
            <a:spcAft>
              <a:spcPts val="0"/>
            </a:spcAft>
          </a:pPr>
          <a:r>
            <a:rPr lang="en-US" spc="100" baseline="0" dirty="0">
              <a:solidFill>
                <a:schemeClr val="tx1"/>
              </a:solidFill>
            </a:rPr>
            <a:t>Title</a:t>
          </a:r>
        </a:p>
      </dgm:t>
    </dgm:pt>
    <dgm:pt modelId="{915085CE-2C78-4B64-8FF4-E48DB7BD55D2}" type="parTrans" cxnId="{BA476174-221B-4A3D-B4E2-5FCC084B59D3}">
      <dgm:prSet/>
      <dgm:spPr/>
      <dgm:t>
        <a:bodyPr/>
        <a:lstStyle/>
        <a:p>
          <a:endParaRPr lang="en-US">
            <a:solidFill>
              <a:schemeClr val="tx1"/>
            </a:solidFill>
          </a:endParaRPr>
        </a:p>
      </dgm:t>
    </dgm:pt>
    <dgm:pt modelId="{EB5D5454-A5E9-4E37-B514-DFC5324A66C0}" type="sibTrans" cxnId="{BA476174-221B-4A3D-B4E2-5FCC084B59D3}">
      <dgm:prSet/>
      <dgm:spPr/>
      <dgm:t>
        <a:bodyPr/>
        <a:lstStyle/>
        <a:p>
          <a:endParaRPr lang="en-US">
            <a:solidFill>
              <a:schemeClr val="tx1"/>
            </a:solidFill>
          </a:endParaRPr>
        </a:p>
      </dgm:t>
    </dgm:pt>
    <dgm:pt modelId="{9C6534A9-4C27-4998-80A5-DF23882CAE25}">
      <dgm:prSet phldrT="[Text]" custT="1"/>
      <dgm:spPr/>
      <dgm:t>
        <a:bodyPr/>
        <a:lstStyle/>
        <a:p>
          <a:pPr>
            <a:lnSpc>
              <a:spcPct val="90000"/>
            </a:lnSpc>
            <a:spcAft>
              <a:spcPts val="0"/>
            </a:spcAft>
            <a:buFont typeface="Arial" panose="020B0604020202020204" pitchFamily="34" charset="0"/>
            <a:buChar char="•"/>
          </a:pPr>
          <a:r>
            <a:rPr lang="en-US" sz="1100" b="0" i="0" spc="100" baseline="0" dirty="0">
              <a:solidFill>
                <a:schemeClr val="tx1"/>
              </a:solidFill>
            </a:rPr>
            <a:t>To display Presenter view, in Slide Show view, on the control bar at the bottom left select the three dots, and then Show Presenter View. </a:t>
          </a:r>
          <a:endParaRPr lang="en-US" sz="1100" spc="100" baseline="0" dirty="0">
            <a:solidFill>
              <a:schemeClr val="tx1"/>
            </a:solidFill>
          </a:endParaRPr>
        </a:p>
      </dgm:t>
    </dgm:pt>
    <dgm:pt modelId="{0AA7231B-9394-4732-A7BE-3EB3CF2F8D70}" type="parTrans" cxnId="{82290D4D-2346-4E6C-B254-B9EAA4D01A23}">
      <dgm:prSet/>
      <dgm:spPr/>
      <dgm:t>
        <a:bodyPr/>
        <a:lstStyle/>
        <a:p>
          <a:endParaRPr lang="en-US">
            <a:solidFill>
              <a:schemeClr val="tx1"/>
            </a:solidFill>
          </a:endParaRPr>
        </a:p>
      </dgm:t>
    </dgm:pt>
    <dgm:pt modelId="{83B69D46-737C-4589-B359-6BD9DD58BC91}" type="sibTrans" cxnId="{82290D4D-2346-4E6C-B254-B9EAA4D01A23}">
      <dgm:prSet/>
      <dgm:spPr/>
      <dgm:t>
        <a:bodyPr/>
        <a:lstStyle/>
        <a:p>
          <a:endParaRPr lang="en-US">
            <a:solidFill>
              <a:schemeClr val="tx1"/>
            </a:solidFill>
          </a:endParaRPr>
        </a:p>
      </dgm:t>
    </dgm:pt>
    <dgm:pt modelId="{03738E35-4243-4E7D-A93F-C07DA3901E78}">
      <dgm:prSet phldrT="[Text]"/>
      <dgm:spPr/>
      <dgm:t>
        <a:bodyPr/>
        <a:lstStyle/>
        <a:p>
          <a:pPr>
            <a:lnSpc>
              <a:spcPct val="100000"/>
            </a:lnSpc>
            <a:spcAft>
              <a:spcPts val="0"/>
            </a:spcAft>
          </a:pPr>
          <a:r>
            <a:rPr lang="en-US" spc="100" baseline="0" dirty="0">
              <a:solidFill>
                <a:schemeClr val="tx1"/>
              </a:solidFill>
            </a:rPr>
            <a:t>Title</a:t>
          </a:r>
        </a:p>
      </dgm:t>
    </dgm:pt>
    <dgm:pt modelId="{DABBAF6C-D1C9-42E1-B928-5ACDE3D21AB0}" type="parTrans" cxnId="{E41AD5BE-76F3-4A9E-8059-7FC968661703}">
      <dgm:prSet/>
      <dgm:spPr/>
      <dgm:t>
        <a:bodyPr/>
        <a:lstStyle/>
        <a:p>
          <a:endParaRPr lang="en-US">
            <a:solidFill>
              <a:schemeClr val="tx1"/>
            </a:solidFill>
          </a:endParaRPr>
        </a:p>
      </dgm:t>
    </dgm:pt>
    <dgm:pt modelId="{6BF5896A-A334-45B0-B451-09159F55B184}" type="sibTrans" cxnId="{E41AD5BE-76F3-4A9E-8059-7FC968661703}">
      <dgm:prSet/>
      <dgm:spPr/>
      <dgm:t>
        <a:bodyPr/>
        <a:lstStyle/>
        <a:p>
          <a:endParaRPr lang="en-US">
            <a:solidFill>
              <a:schemeClr val="tx1"/>
            </a:solidFill>
          </a:endParaRPr>
        </a:p>
      </dgm:t>
    </dgm:pt>
    <dgm:pt modelId="{34C8CD19-04E2-4488-965F-DC841C470D45}">
      <dgm:prSet phldrT="[Text]" custT="1"/>
      <dgm:spPr/>
      <dgm:t>
        <a:bodyPr/>
        <a:lstStyle/>
        <a:p>
          <a:pPr>
            <a:lnSpc>
              <a:spcPct val="90000"/>
            </a:lnSpc>
            <a:spcAft>
              <a:spcPts val="0"/>
            </a:spcAft>
            <a:buFont typeface="Arial" panose="020B0604020202020204" pitchFamily="34" charset="0"/>
            <a:buChar char="•"/>
          </a:pPr>
          <a:r>
            <a:rPr lang="en-US" sz="1100" b="0" i="0" spc="150" baseline="0" dirty="0">
              <a:solidFill>
                <a:schemeClr val="tx1"/>
              </a:solidFill>
            </a:rPr>
            <a:t>During your presentation, the speaker notes are visible on your monitor, but aren't visible to the audience. </a:t>
          </a:r>
          <a:endParaRPr lang="en-US" sz="1100" spc="150" baseline="0" dirty="0">
            <a:solidFill>
              <a:schemeClr val="tx1"/>
            </a:solidFill>
          </a:endParaRPr>
        </a:p>
      </dgm:t>
    </dgm:pt>
    <dgm:pt modelId="{CD5F7DE2-2AD1-4CE8-AAC7-AD9C8E180CEA}" type="parTrans" cxnId="{07030C4E-4D62-4240-B10F-E41B801C763E}">
      <dgm:prSet/>
      <dgm:spPr/>
      <dgm:t>
        <a:bodyPr/>
        <a:lstStyle/>
        <a:p>
          <a:endParaRPr lang="en-US">
            <a:solidFill>
              <a:schemeClr val="tx1"/>
            </a:solidFill>
          </a:endParaRPr>
        </a:p>
      </dgm:t>
    </dgm:pt>
    <dgm:pt modelId="{7CE5955C-EC28-4D1B-9459-0C5458B1797D}" type="sibTrans" cxnId="{07030C4E-4D62-4240-B10F-E41B801C763E}">
      <dgm:prSet/>
      <dgm:spPr/>
      <dgm:t>
        <a:bodyPr/>
        <a:lstStyle/>
        <a:p>
          <a:endParaRPr lang="en-US">
            <a:solidFill>
              <a:schemeClr val="tx1"/>
            </a:solidFill>
          </a:endParaRPr>
        </a:p>
      </dgm:t>
    </dgm:pt>
    <dgm:pt modelId="{962BFD33-E216-4331-BBD8-38EEDAB2E2C0}">
      <dgm:prSet phldrT="[Text]"/>
      <dgm:spPr/>
      <dgm:t>
        <a:bodyPr/>
        <a:lstStyle/>
        <a:p>
          <a:pPr>
            <a:lnSpc>
              <a:spcPct val="90000"/>
            </a:lnSpc>
            <a:spcAft>
              <a:spcPts val="0"/>
            </a:spcAft>
            <a:buFont typeface="Arial" panose="020B0604020202020204" pitchFamily="34" charset="0"/>
            <a:buChar char="•"/>
          </a:pPr>
          <a:r>
            <a:rPr lang="en-US" spc="100" baseline="0" dirty="0">
              <a:solidFill>
                <a:schemeClr val="tx1"/>
              </a:solidFill>
            </a:rPr>
            <a:t>Title</a:t>
          </a:r>
        </a:p>
      </dgm:t>
    </dgm:pt>
    <dgm:pt modelId="{AB5F98BE-C987-462F-85E3-90E8BE69A319}" type="parTrans" cxnId="{D77C3B5C-C13D-41B7-AA50-BE60CD5D3FAD}">
      <dgm:prSet/>
      <dgm:spPr/>
      <dgm:t>
        <a:bodyPr/>
        <a:lstStyle/>
        <a:p>
          <a:endParaRPr lang="en-US">
            <a:solidFill>
              <a:schemeClr val="tx1"/>
            </a:solidFill>
          </a:endParaRPr>
        </a:p>
      </dgm:t>
    </dgm:pt>
    <dgm:pt modelId="{FF557E39-8331-4155-901F-701688C4CCAD}" type="sibTrans" cxnId="{D77C3B5C-C13D-41B7-AA50-BE60CD5D3FAD}">
      <dgm:prSet/>
      <dgm:spPr/>
      <dgm:t>
        <a:bodyPr/>
        <a:lstStyle/>
        <a:p>
          <a:endParaRPr lang="en-US">
            <a:solidFill>
              <a:schemeClr val="tx1"/>
            </a:solidFill>
          </a:endParaRPr>
        </a:p>
      </dgm:t>
    </dgm:pt>
    <dgm:pt modelId="{4B075034-3129-4DD5-98D7-318F326739CC}">
      <dgm:prSet phldrT="[Text]"/>
      <dgm:spPr/>
      <dgm:t>
        <a:bodyPr/>
        <a:lstStyle/>
        <a:p>
          <a:pPr>
            <a:lnSpc>
              <a:spcPct val="90000"/>
            </a:lnSpc>
            <a:spcAft>
              <a:spcPts val="0"/>
            </a:spcAft>
            <a:buFont typeface="Arial" panose="020B0604020202020204" pitchFamily="34" charset="0"/>
            <a:buChar char="•"/>
          </a:pPr>
          <a:r>
            <a:rPr lang="en-US" spc="100" baseline="0" dirty="0">
              <a:solidFill>
                <a:schemeClr val="tx1"/>
              </a:solidFill>
            </a:rPr>
            <a:t>Title</a:t>
          </a:r>
        </a:p>
      </dgm:t>
    </dgm:pt>
    <dgm:pt modelId="{ACA0AE6F-8D87-4F61-8D3E-12FC4D4132DA}" type="parTrans" cxnId="{3FFF5DC7-0983-4794-B4CB-F1F2D9CE51EC}">
      <dgm:prSet/>
      <dgm:spPr/>
      <dgm:t>
        <a:bodyPr/>
        <a:lstStyle/>
        <a:p>
          <a:endParaRPr lang="en-US">
            <a:solidFill>
              <a:schemeClr val="tx1"/>
            </a:solidFill>
          </a:endParaRPr>
        </a:p>
      </dgm:t>
    </dgm:pt>
    <dgm:pt modelId="{4F1D94B4-1627-4363-B86E-DD3281EE398D}" type="sibTrans" cxnId="{3FFF5DC7-0983-4794-B4CB-F1F2D9CE51EC}">
      <dgm:prSet/>
      <dgm:spPr/>
      <dgm:t>
        <a:bodyPr/>
        <a:lstStyle/>
        <a:p>
          <a:endParaRPr lang="en-US">
            <a:solidFill>
              <a:schemeClr val="tx1"/>
            </a:solidFill>
          </a:endParaRPr>
        </a:p>
      </dgm:t>
    </dgm:pt>
    <dgm:pt modelId="{B296910E-5EDD-40B6-9F5C-49436E692D0A}">
      <dgm:prSet custT="1"/>
      <dgm:spPr/>
      <dgm:t>
        <a:bodyPr/>
        <a:lstStyle/>
        <a:p>
          <a:pPr>
            <a:buFont typeface="Arial" panose="020B0604020202020204" pitchFamily="34" charset="0"/>
            <a:buChar char="•"/>
          </a:pPr>
          <a:r>
            <a:rPr lang="en-US" sz="1100" b="0" i="0" spc="100" baseline="0" dirty="0">
              <a:solidFill>
                <a:schemeClr val="tx1"/>
              </a:solidFill>
            </a:rPr>
            <a:t>The Notes pane is a box that appears below each slide. Tap it to add notes. </a:t>
          </a:r>
          <a:endParaRPr lang="en-US" sz="1100" spc="100" baseline="0" dirty="0">
            <a:solidFill>
              <a:schemeClr val="tx1"/>
            </a:solidFill>
          </a:endParaRPr>
        </a:p>
      </dgm:t>
    </dgm:pt>
    <dgm:pt modelId="{911B340C-3486-4299-920E-5DB640C4EDC9}" type="parTrans" cxnId="{047969A5-710C-4C0E-B61E-734F166269A0}">
      <dgm:prSet/>
      <dgm:spPr/>
      <dgm:t>
        <a:bodyPr/>
        <a:lstStyle/>
        <a:p>
          <a:endParaRPr lang="en-US">
            <a:solidFill>
              <a:schemeClr val="tx1"/>
            </a:solidFill>
          </a:endParaRPr>
        </a:p>
      </dgm:t>
    </dgm:pt>
    <dgm:pt modelId="{33A0507C-F24C-416A-8E94-DB84555D29CB}" type="sibTrans" cxnId="{047969A5-710C-4C0E-B61E-734F166269A0}">
      <dgm:prSet/>
      <dgm:spPr/>
      <dgm:t>
        <a:bodyPr/>
        <a:lstStyle/>
        <a:p>
          <a:endParaRPr lang="en-US">
            <a:solidFill>
              <a:schemeClr val="tx1"/>
            </a:solidFill>
          </a:endParaRPr>
        </a:p>
      </dgm:t>
    </dgm:pt>
    <dgm:pt modelId="{1080EDDF-ADDC-4DF2-8E5F-F49A7CF611ED}">
      <dgm:prSet custT="1"/>
      <dgm:spPr/>
      <dgm:t>
        <a:bodyPr/>
        <a:lstStyle/>
        <a:p>
          <a:pPr>
            <a:buFont typeface="Arial" panose="020B0604020202020204" pitchFamily="34" charset="0"/>
            <a:buChar char="•"/>
          </a:pPr>
          <a:r>
            <a:rPr lang="en-US" sz="1100" b="0" i="0" spc="100" baseline="0" dirty="0">
              <a:solidFill>
                <a:schemeClr val="tx1"/>
              </a:solidFill>
            </a:rPr>
            <a:t>If you don’t see the Notes pane or it is completely minimized, click Notes on the task bar across the bottom of the PowerPoint window. </a:t>
          </a:r>
          <a:endParaRPr lang="en-US" sz="1100" spc="100" baseline="0" dirty="0">
            <a:solidFill>
              <a:schemeClr val="tx1"/>
            </a:solidFill>
          </a:endParaRPr>
        </a:p>
      </dgm:t>
    </dgm:pt>
    <dgm:pt modelId="{8583E403-5FDD-4D7C-B9B3-0CD49AFEBACE}" type="parTrans" cxnId="{0DE29C93-78F2-43AA-B58C-7715B6F0EBD8}">
      <dgm:prSet/>
      <dgm:spPr/>
      <dgm:t>
        <a:bodyPr/>
        <a:lstStyle/>
        <a:p>
          <a:endParaRPr lang="en-US">
            <a:solidFill>
              <a:schemeClr val="tx1"/>
            </a:solidFill>
          </a:endParaRPr>
        </a:p>
      </dgm:t>
    </dgm:pt>
    <dgm:pt modelId="{4C9E55B0-B04E-4552-BC60-A9DA24745302}" type="sibTrans" cxnId="{0DE29C93-78F2-43AA-B58C-7715B6F0EBD8}">
      <dgm:prSet/>
      <dgm:spPr/>
      <dgm:t>
        <a:bodyPr/>
        <a:lstStyle/>
        <a:p>
          <a:endParaRPr lang="en-US">
            <a:solidFill>
              <a:schemeClr val="tx1"/>
            </a:solidFill>
          </a:endParaRPr>
        </a:p>
      </dgm:t>
    </dgm:pt>
    <dgm:pt modelId="{93C358AC-5BA0-4CB6-B22F-1B95FA53D0F3}" type="pres">
      <dgm:prSet presAssocID="{44D67ED0-6EEA-48F6-A9C1-BE754AABC76A}" presName="root" presStyleCnt="0">
        <dgm:presLayoutVars>
          <dgm:chMax/>
          <dgm:chPref/>
          <dgm:dir/>
          <dgm:animLvl val="lvl"/>
        </dgm:presLayoutVars>
      </dgm:prSet>
      <dgm:spPr/>
    </dgm:pt>
    <dgm:pt modelId="{9F83E70B-EE6D-407B-8E1F-FE26817B3B1D}" type="pres">
      <dgm:prSet presAssocID="{44D67ED0-6EEA-48F6-A9C1-BE754AABC76A}" presName="divider" presStyleLbl="asst0" presStyleIdx="0" presStyleCnt="1"/>
      <dgm:spPr>
        <a:solidFill>
          <a:schemeClr val="accent3"/>
        </a:solidFill>
        <a:ln>
          <a:noFill/>
        </a:ln>
      </dgm:spPr>
    </dgm:pt>
    <dgm:pt modelId="{EE6F6E1A-AC88-44BD-8034-0C2734A7943C}" type="pres">
      <dgm:prSet presAssocID="{44D67ED0-6EEA-48F6-A9C1-BE754AABC76A}" presName="nodes" presStyleCnt="0">
        <dgm:presLayoutVars>
          <dgm:chMax/>
          <dgm:chPref/>
          <dgm:animLvl val="lvl"/>
        </dgm:presLayoutVars>
      </dgm:prSet>
      <dgm:spPr/>
    </dgm:pt>
    <dgm:pt modelId="{27CC3FEA-4989-4FE6-A03A-48D0F90DB146}" type="pres">
      <dgm:prSet presAssocID="{AE62509E-8FD5-4BC0-8484-49407DA07B2D}" presName="composite" presStyleCnt="0"/>
      <dgm:spPr/>
    </dgm:pt>
    <dgm:pt modelId="{B3AC6DBE-85B6-4AF3-BADF-7E1E82B735CC}" type="pres">
      <dgm:prSet presAssocID="{AE62509E-8FD5-4BC0-8484-49407DA07B2D}" presName="ConnectorPoint" presStyleLbl="fgAcc1" presStyleIdx="0" presStyleCnt="5"/>
      <dgm:spPr>
        <a:ln>
          <a:noFill/>
        </a:ln>
      </dgm:spPr>
    </dgm:pt>
    <dgm:pt modelId="{EAA550E8-D286-40B4-9B20-40DE0FCA02CE}" type="pres">
      <dgm:prSet presAssocID="{AE62509E-8FD5-4BC0-8484-49407DA07B2D}" presName="ConnectLine" presStyleLbl="alignNode1" presStyleIdx="0" presStyleCnt="5"/>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miter lim="800000"/>
        </a:ln>
        <a:effectLst/>
      </dgm:spPr>
    </dgm:pt>
    <dgm:pt modelId="{13B6FF8E-261C-4941-9C10-4D13C6F1D5E7}" type="pres">
      <dgm:prSet presAssocID="{AE62509E-8FD5-4BC0-8484-49407DA07B2D}" presName="FlexibleEmptyPlaceHolder" presStyleCnt="0"/>
      <dgm:spPr/>
    </dgm:pt>
    <dgm:pt modelId="{408DCC00-CC60-4F76-9C61-F00E7DBFC778}" type="pres">
      <dgm:prSet presAssocID="{AE62509E-8FD5-4BC0-8484-49407DA07B2D}" presName="L2TextContainer" presStyleLbl="bgAcc1" presStyleIdx="0" presStyleCnt="5" custScaleX="98025" custLinFactNeighborX="-7160">
        <dgm:presLayoutVars>
          <dgm:chMax val="0"/>
          <dgm:chPref val="0"/>
          <dgm:bulletEnabled val="1"/>
        </dgm:presLayoutVars>
      </dgm:prSet>
      <dgm:spPr/>
    </dgm:pt>
    <dgm:pt modelId="{5C96A5F5-16B2-4AEA-9591-B66C220F4A65}" type="pres">
      <dgm:prSet presAssocID="{AE62509E-8FD5-4BC0-8484-49407DA07B2D}" presName="L1TextContainer" presStyleLbl="revTx" presStyleIdx="0" presStyleCnt="5" custLinFactNeighborX="-8075">
        <dgm:presLayoutVars>
          <dgm:chMax val="1"/>
          <dgm:chPref val="1"/>
          <dgm:bulletEnabled val="1"/>
        </dgm:presLayoutVars>
      </dgm:prSet>
      <dgm:spPr/>
    </dgm:pt>
    <dgm:pt modelId="{22931EBF-FF0E-4476-B965-7C4CFFC57D5D}" type="pres">
      <dgm:prSet presAssocID="{AE62509E-8FD5-4BC0-8484-49407DA07B2D}" presName="EmptyPlaceHolder" presStyleCnt="0"/>
      <dgm:spPr/>
    </dgm:pt>
    <dgm:pt modelId="{E3B24336-549D-49F0-9359-D66050EB5874}" type="pres">
      <dgm:prSet presAssocID="{5C2CB4AF-F88D-4FBE-A40E-0CC048A23B9E}" presName="spaceBetweenRectangles" presStyleCnt="0"/>
      <dgm:spPr/>
    </dgm:pt>
    <dgm:pt modelId="{8BD40F87-7EF8-4BE4-972F-FA3FE5A18736}" type="pres">
      <dgm:prSet presAssocID="{20928AAA-F457-4A09-8AAC-A82210983FBE}" presName="composite" presStyleCnt="0"/>
      <dgm:spPr/>
    </dgm:pt>
    <dgm:pt modelId="{F34C40A7-6131-4EF1-9887-E7EEA86D1562}" type="pres">
      <dgm:prSet presAssocID="{20928AAA-F457-4A09-8AAC-A82210983FBE}" presName="ConnectorPoint" presStyleLbl="fgAcc1" presStyleIdx="1" presStyleCnt="5"/>
      <dgm:spPr>
        <a:ln>
          <a:noFill/>
        </a:ln>
      </dgm:spPr>
    </dgm:pt>
    <dgm:pt modelId="{14186A17-7B9F-4674-AD57-FF0C87A3CB32}" type="pres">
      <dgm:prSet presAssocID="{20928AAA-F457-4A09-8AAC-A82210983FBE}" presName="ConnectLine" presStyleLbl="alignNode1" presStyleIdx="1" presStyleCnt="5"/>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miter lim="800000"/>
        </a:ln>
        <a:effectLst/>
      </dgm:spPr>
    </dgm:pt>
    <dgm:pt modelId="{975F3CEC-6BAC-4EFC-B44F-278583CEC78C}" type="pres">
      <dgm:prSet presAssocID="{20928AAA-F457-4A09-8AAC-A82210983FBE}" presName="FlexibleEmptyPlaceHolder" presStyleCnt="0"/>
      <dgm:spPr/>
    </dgm:pt>
    <dgm:pt modelId="{3A73CBFE-397D-467A-A65B-E19FAB2953BB}" type="pres">
      <dgm:prSet presAssocID="{20928AAA-F457-4A09-8AAC-A82210983FBE}" presName="L2TextContainer" presStyleLbl="bgAcc1" presStyleIdx="1" presStyleCnt="5" custScaleX="96885" custLinFactNeighborX="-13302">
        <dgm:presLayoutVars>
          <dgm:chMax val="0"/>
          <dgm:chPref val="0"/>
          <dgm:bulletEnabled val="1"/>
        </dgm:presLayoutVars>
      </dgm:prSet>
      <dgm:spPr/>
    </dgm:pt>
    <dgm:pt modelId="{730471FC-8FAF-49B2-8F42-63D391F759BE}" type="pres">
      <dgm:prSet presAssocID="{20928AAA-F457-4A09-8AAC-A82210983FBE}" presName="L1TextContainer" presStyleLbl="revTx" presStyleIdx="1" presStyleCnt="5" custLinFactNeighborX="-14631">
        <dgm:presLayoutVars>
          <dgm:chMax val="1"/>
          <dgm:chPref val="1"/>
          <dgm:bulletEnabled val="1"/>
        </dgm:presLayoutVars>
      </dgm:prSet>
      <dgm:spPr/>
    </dgm:pt>
    <dgm:pt modelId="{E5B7BEAE-1C65-4A3E-9D69-CA6F92F97FF3}" type="pres">
      <dgm:prSet presAssocID="{20928AAA-F457-4A09-8AAC-A82210983FBE}" presName="EmptyPlaceHolder" presStyleCnt="0"/>
      <dgm:spPr/>
    </dgm:pt>
    <dgm:pt modelId="{1BC83304-6330-4FF6-994A-D02AC933FCB6}" type="pres">
      <dgm:prSet presAssocID="{EB5D5454-A5E9-4E37-B514-DFC5324A66C0}" presName="spaceBetweenRectangles" presStyleCnt="0"/>
      <dgm:spPr/>
    </dgm:pt>
    <dgm:pt modelId="{8D6C0F72-35C7-4FDF-BDAC-4FF565A33A17}" type="pres">
      <dgm:prSet presAssocID="{03738E35-4243-4E7D-A93F-C07DA3901E78}" presName="composite" presStyleCnt="0"/>
      <dgm:spPr/>
    </dgm:pt>
    <dgm:pt modelId="{79B0CEDC-0005-4ACE-AB25-DB9533DC85C2}" type="pres">
      <dgm:prSet presAssocID="{03738E35-4243-4E7D-A93F-C07DA3901E78}" presName="ConnectorPoint" presStyleLbl="fgAcc1" presStyleIdx="2" presStyleCnt="5"/>
      <dgm:spPr>
        <a:ln>
          <a:noFill/>
        </a:ln>
      </dgm:spPr>
    </dgm:pt>
    <dgm:pt modelId="{F1C3FD7B-71E0-4012-B7CE-2C80433ED975}" type="pres">
      <dgm:prSet presAssocID="{03738E35-4243-4E7D-A93F-C07DA3901E78}" presName="ConnectLine" presStyleLbl="alignNode1" presStyleIdx="2" presStyleCnt="5"/>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miter lim="800000"/>
        </a:ln>
        <a:effectLst/>
      </dgm:spPr>
    </dgm:pt>
    <dgm:pt modelId="{8D7DE9DA-72BE-42E6-8909-E3D0EB4CA475}" type="pres">
      <dgm:prSet presAssocID="{03738E35-4243-4E7D-A93F-C07DA3901E78}" presName="FlexibleEmptyPlaceHolder" presStyleCnt="0"/>
      <dgm:spPr/>
    </dgm:pt>
    <dgm:pt modelId="{2467EBEC-ACAC-4EF4-B856-39067B4D928B}" type="pres">
      <dgm:prSet presAssocID="{03738E35-4243-4E7D-A93F-C07DA3901E78}" presName="L2TextContainer" presStyleLbl="bgAcc1" presStyleIdx="2" presStyleCnt="5" custScaleX="103785" custLinFactNeighborX="-1001">
        <dgm:presLayoutVars>
          <dgm:chMax val="0"/>
          <dgm:chPref val="0"/>
          <dgm:bulletEnabled val="1"/>
        </dgm:presLayoutVars>
      </dgm:prSet>
      <dgm:spPr/>
    </dgm:pt>
    <dgm:pt modelId="{7605329C-2B32-4CD7-9B69-1B3DAB88562E}" type="pres">
      <dgm:prSet presAssocID="{03738E35-4243-4E7D-A93F-C07DA3901E78}" presName="L1TextContainer" presStyleLbl="revTx" presStyleIdx="2" presStyleCnt="5" custLinFactNeighborX="-11968">
        <dgm:presLayoutVars>
          <dgm:chMax val="1"/>
          <dgm:chPref val="1"/>
          <dgm:bulletEnabled val="1"/>
        </dgm:presLayoutVars>
      </dgm:prSet>
      <dgm:spPr/>
    </dgm:pt>
    <dgm:pt modelId="{E4D18DE3-4D68-4CCA-A662-044FD68AA3B7}" type="pres">
      <dgm:prSet presAssocID="{03738E35-4243-4E7D-A93F-C07DA3901E78}" presName="EmptyPlaceHolder" presStyleCnt="0"/>
      <dgm:spPr/>
    </dgm:pt>
    <dgm:pt modelId="{77D7097C-1EDE-4274-97C6-BE5F0924C39C}" type="pres">
      <dgm:prSet presAssocID="{6BF5896A-A334-45B0-B451-09159F55B184}" presName="spaceBetweenRectangles" presStyleCnt="0"/>
      <dgm:spPr/>
    </dgm:pt>
    <dgm:pt modelId="{DA0D1A8F-1D92-476F-972C-E82839B78B96}" type="pres">
      <dgm:prSet presAssocID="{962BFD33-E216-4331-BBD8-38EEDAB2E2C0}" presName="composite" presStyleCnt="0"/>
      <dgm:spPr/>
    </dgm:pt>
    <dgm:pt modelId="{A72D3A03-5E34-4B13-9747-5EFFE003B8C1}" type="pres">
      <dgm:prSet presAssocID="{962BFD33-E216-4331-BBD8-38EEDAB2E2C0}" presName="ConnectorPoint" presStyleLbl="fgAcc1" presStyleIdx="3" presStyleCnt="5"/>
      <dgm:spPr>
        <a:ln>
          <a:noFill/>
        </a:ln>
      </dgm:spPr>
    </dgm:pt>
    <dgm:pt modelId="{EB9D58D6-E34B-4990-86E2-B1CAE3536A29}" type="pres">
      <dgm:prSet presAssocID="{962BFD33-E216-4331-BBD8-38EEDAB2E2C0}" presName="ConnectLine" presStyleLbl="alignNode1" presStyleIdx="3" presStyleCnt="5"/>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gm:spPr>
    </dgm:pt>
    <dgm:pt modelId="{B9FF588F-5F27-4094-9B6D-747FD10A48B7}" type="pres">
      <dgm:prSet presAssocID="{962BFD33-E216-4331-BBD8-38EEDAB2E2C0}" presName="FlexibleEmptyPlaceHolder" presStyleCnt="0"/>
      <dgm:spPr/>
    </dgm:pt>
    <dgm:pt modelId="{160E0A3B-47C8-4C2F-8C45-EC9C3DFA1FFB}" type="pres">
      <dgm:prSet presAssocID="{962BFD33-E216-4331-BBD8-38EEDAB2E2C0}" presName="L2TextContainer" presStyleLbl="bgAcc1" presStyleIdx="3" presStyleCnt="5" custScaleX="101911" custLinFactNeighborX="4296">
        <dgm:presLayoutVars>
          <dgm:chMax val="0"/>
          <dgm:chPref val="0"/>
          <dgm:bulletEnabled val="1"/>
        </dgm:presLayoutVars>
      </dgm:prSet>
      <dgm:spPr/>
    </dgm:pt>
    <dgm:pt modelId="{5646D4EB-C7F1-4D0E-8051-C7D6C1D31ADE}" type="pres">
      <dgm:prSet presAssocID="{962BFD33-E216-4331-BBD8-38EEDAB2E2C0}" presName="L1TextContainer" presStyleLbl="revTx" presStyleIdx="3" presStyleCnt="5" custLinFactNeighborX="4657">
        <dgm:presLayoutVars>
          <dgm:chMax val="1"/>
          <dgm:chPref val="1"/>
          <dgm:bulletEnabled val="1"/>
        </dgm:presLayoutVars>
      </dgm:prSet>
      <dgm:spPr/>
    </dgm:pt>
    <dgm:pt modelId="{937215CC-5D52-40FA-BAD6-30FFF9CDB26A}" type="pres">
      <dgm:prSet presAssocID="{962BFD33-E216-4331-BBD8-38EEDAB2E2C0}" presName="EmptyPlaceHolder" presStyleCnt="0"/>
      <dgm:spPr/>
    </dgm:pt>
    <dgm:pt modelId="{33552C7C-A2D4-4FB7-AD93-DCB3C798AA86}" type="pres">
      <dgm:prSet presAssocID="{FF557E39-8331-4155-901F-701688C4CCAD}" presName="spaceBetweenRectangles" presStyleCnt="0"/>
      <dgm:spPr/>
    </dgm:pt>
    <dgm:pt modelId="{E02EEA3C-5485-4B77-B7B0-7A39B10F0BB4}" type="pres">
      <dgm:prSet presAssocID="{4B075034-3129-4DD5-98D7-318F326739CC}" presName="composite" presStyleCnt="0"/>
      <dgm:spPr/>
    </dgm:pt>
    <dgm:pt modelId="{864F9172-41AB-4727-BD60-71E6F62154FB}" type="pres">
      <dgm:prSet presAssocID="{4B075034-3129-4DD5-98D7-318F326739CC}" presName="ConnectorPoint" presStyleLbl="fgAcc1" presStyleIdx="4" presStyleCnt="5"/>
      <dgm:spPr>
        <a:ln>
          <a:noFill/>
        </a:ln>
      </dgm:spPr>
    </dgm:pt>
    <dgm:pt modelId="{9DE62C25-DC37-4130-AE3D-9F589C2E8903}" type="pres">
      <dgm:prSet presAssocID="{4B075034-3129-4DD5-98D7-318F326739CC}" presName="ConnectLine" presStyleLbl="alignNode1" presStyleIdx="4" presStyleCnt="5"/>
      <dgm:spPr>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gm:spPr>
    </dgm:pt>
    <dgm:pt modelId="{D7C473BF-4C1D-41EC-BA7A-018501A202B0}" type="pres">
      <dgm:prSet presAssocID="{4B075034-3129-4DD5-98D7-318F326739CC}" presName="FlexibleEmptyPlaceHolder" presStyleCnt="0"/>
      <dgm:spPr/>
    </dgm:pt>
    <dgm:pt modelId="{277020A5-7024-4F77-9051-8B38AF80BE13}" type="pres">
      <dgm:prSet presAssocID="{4B075034-3129-4DD5-98D7-318F326739CC}" presName="L2TextContainer" presStyleLbl="bgAcc1" presStyleIdx="4" presStyleCnt="5" custScaleX="97063" custScaleY="100004" custLinFactNeighborX="7343">
        <dgm:presLayoutVars>
          <dgm:chMax val="0"/>
          <dgm:chPref val="0"/>
          <dgm:bulletEnabled val="1"/>
        </dgm:presLayoutVars>
      </dgm:prSet>
      <dgm:spPr/>
    </dgm:pt>
    <dgm:pt modelId="{03CEA676-E009-456C-B86F-9C9A7D3DA364}" type="pres">
      <dgm:prSet presAssocID="{4B075034-3129-4DD5-98D7-318F326739CC}" presName="L1TextContainer" presStyleLbl="revTx" presStyleIdx="4" presStyleCnt="5" custLinFactNeighborX="7433">
        <dgm:presLayoutVars>
          <dgm:chMax val="1"/>
          <dgm:chPref val="1"/>
          <dgm:bulletEnabled val="1"/>
        </dgm:presLayoutVars>
      </dgm:prSet>
      <dgm:spPr/>
    </dgm:pt>
    <dgm:pt modelId="{0FF1AF1C-630A-46D4-9EE9-7D0F99B23BBE}" type="pres">
      <dgm:prSet presAssocID="{4B075034-3129-4DD5-98D7-318F326739CC}" presName="EmptyPlaceHolder" presStyleCnt="0"/>
      <dgm:spPr/>
    </dgm:pt>
  </dgm:ptLst>
  <dgm:cxnLst>
    <dgm:cxn modelId="{1A1A5602-9CFD-454D-B81F-1F25DEBDBB35}" type="presOf" srcId="{34C8CD19-04E2-4488-965F-DC841C470D45}" destId="{2467EBEC-ACAC-4EF4-B856-39067B4D928B}" srcOrd="0" destOrd="0" presId="urn:microsoft.com/office/officeart/2017/3/layout/HorizontalPathTimeline#2"/>
    <dgm:cxn modelId="{9005EF1F-0C44-4C76-B6AD-2665A722A440}" type="presOf" srcId="{4B075034-3129-4DD5-98D7-318F326739CC}" destId="{03CEA676-E009-456C-B86F-9C9A7D3DA364}" srcOrd="0" destOrd="0" presId="urn:microsoft.com/office/officeart/2017/3/layout/HorizontalPathTimeline#2"/>
    <dgm:cxn modelId="{ABC35420-2881-483F-B687-1FB2F346360F}" type="presOf" srcId="{44D67ED0-6EEA-48F6-A9C1-BE754AABC76A}" destId="{93C358AC-5BA0-4CB6-B22F-1B95FA53D0F3}" srcOrd="0" destOrd="0" presId="urn:microsoft.com/office/officeart/2017/3/layout/HorizontalPathTimeline#2"/>
    <dgm:cxn modelId="{D77C3B5C-C13D-41B7-AA50-BE60CD5D3FAD}" srcId="{44D67ED0-6EEA-48F6-A9C1-BE754AABC76A}" destId="{962BFD33-E216-4331-BBD8-38EEDAB2E2C0}" srcOrd="3" destOrd="0" parTransId="{AB5F98BE-C987-462F-85E3-90E8BE69A319}" sibTransId="{FF557E39-8331-4155-901F-701688C4CCAD}"/>
    <dgm:cxn modelId="{82290D4D-2346-4E6C-B254-B9EAA4D01A23}" srcId="{20928AAA-F457-4A09-8AAC-A82210983FBE}" destId="{9C6534A9-4C27-4998-80A5-DF23882CAE25}" srcOrd="0" destOrd="0" parTransId="{0AA7231B-9394-4732-A7BE-3EB3CF2F8D70}" sibTransId="{83B69D46-737C-4589-B359-6BD9DD58BC91}"/>
    <dgm:cxn modelId="{07030C4E-4D62-4240-B10F-E41B801C763E}" srcId="{03738E35-4243-4E7D-A93F-C07DA3901E78}" destId="{34C8CD19-04E2-4488-965F-DC841C470D45}" srcOrd="0" destOrd="0" parTransId="{CD5F7DE2-2AD1-4CE8-AAC7-AD9C8E180CEA}" sibTransId="{7CE5955C-EC28-4D1B-9459-0C5458B1797D}"/>
    <dgm:cxn modelId="{BA476174-221B-4A3D-B4E2-5FCC084B59D3}" srcId="{44D67ED0-6EEA-48F6-A9C1-BE754AABC76A}" destId="{20928AAA-F457-4A09-8AAC-A82210983FBE}" srcOrd="1" destOrd="0" parTransId="{915085CE-2C78-4B64-8FF4-E48DB7BD55D2}" sibTransId="{EB5D5454-A5E9-4E37-B514-DFC5324A66C0}"/>
    <dgm:cxn modelId="{6D78A77D-E8C3-44F7-BA7A-2EB94AAF655C}" type="presOf" srcId="{9C6534A9-4C27-4998-80A5-DF23882CAE25}" destId="{3A73CBFE-397D-467A-A65B-E19FAB2953BB}" srcOrd="0" destOrd="0" presId="urn:microsoft.com/office/officeart/2017/3/layout/HorizontalPathTimeline#2"/>
    <dgm:cxn modelId="{0D49E980-DE7B-46C8-A240-0AF3E38E1055}" srcId="{AE62509E-8FD5-4BC0-8484-49407DA07B2D}" destId="{54A260F9-80FA-4E2A-BE87-2C0670B83857}" srcOrd="0" destOrd="0" parTransId="{3E4E3177-8F1B-40ED-B20A-6A6F0041E180}" sibTransId="{BA9E60E0-CF2E-4096-A9F4-556713DB9AE4}"/>
    <dgm:cxn modelId="{0DE29C93-78F2-43AA-B58C-7715B6F0EBD8}" srcId="{4B075034-3129-4DD5-98D7-318F326739CC}" destId="{1080EDDF-ADDC-4DF2-8E5F-F49A7CF611ED}" srcOrd="0" destOrd="0" parTransId="{8583E403-5FDD-4D7C-B9B3-0CD49AFEBACE}" sibTransId="{4C9E55B0-B04E-4552-BC60-A9DA24745302}"/>
    <dgm:cxn modelId="{047969A5-710C-4C0E-B61E-734F166269A0}" srcId="{962BFD33-E216-4331-BBD8-38EEDAB2E2C0}" destId="{B296910E-5EDD-40B6-9F5C-49436E692D0A}" srcOrd="0" destOrd="0" parTransId="{911B340C-3486-4299-920E-5DB640C4EDC9}" sibTransId="{33A0507C-F24C-416A-8E94-DB84555D29CB}"/>
    <dgm:cxn modelId="{4746DDBA-39D9-4779-AA84-9E67056DD78D}" type="presOf" srcId="{20928AAA-F457-4A09-8AAC-A82210983FBE}" destId="{730471FC-8FAF-49B2-8F42-63D391F759BE}" srcOrd="0" destOrd="0" presId="urn:microsoft.com/office/officeart/2017/3/layout/HorizontalPathTimeline#2"/>
    <dgm:cxn modelId="{E41AD5BE-76F3-4A9E-8059-7FC968661703}" srcId="{44D67ED0-6EEA-48F6-A9C1-BE754AABC76A}" destId="{03738E35-4243-4E7D-A93F-C07DA3901E78}" srcOrd="2" destOrd="0" parTransId="{DABBAF6C-D1C9-42E1-B928-5ACDE3D21AB0}" sibTransId="{6BF5896A-A334-45B0-B451-09159F55B184}"/>
    <dgm:cxn modelId="{8E29C2C0-0274-4EA3-9FF2-BC466EA71A55}" type="presOf" srcId="{54A260F9-80FA-4E2A-BE87-2C0670B83857}" destId="{408DCC00-CC60-4F76-9C61-F00E7DBFC778}" srcOrd="0" destOrd="0" presId="urn:microsoft.com/office/officeart/2017/3/layout/HorizontalPathTimeline#2"/>
    <dgm:cxn modelId="{F02F5BC1-ADCB-49B8-8B9B-A880FE3F3007}" type="presOf" srcId="{03738E35-4243-4E7D-A93F-C07DA3901E78}" destId="{7605329C-2B32-4CD7-9B69-1B3DAB88562E}" srcOrd="0" destOrd="0" presId="urn:microsoft.com/office/officeart/2017/3/layout/HorizontalPathTimeline#2"/>
    <dgm:cxn modelId="{FB22A1C5-F573-4FC4-BF5E-BFBDF858D131}" type="presOf" srcId="{AE62509E-8FD5-4BC0-8484-49407DA07B2D}" destId="{5C96A5F5-16B2-4AEA-9591-B66C220F4A65}" srcOrd="0" destOrd="0" presId="urn:microsoft.com/office/officeart/2017/3/layout/HorizontalPathTimeline#2"/>
    <dgm:cxn modelId="{3FFF5DC7-0983-4794-B4CB-F1F2D9CE51EC}" srcId="{44D67ED0-6EEA-48F6-A9C1-BE754AABC76A}" destId="{4B075034-3129-4DD5-98D7-318F326739CC}" srcOrd="4" destOrd="0" parTransId="{ACA0AE6F-8D87-4F61-8D3E-12FC4D4132DA}" sibTransId="{4F1D94B4-1627-4363-B86E-DD3281EE398D}"/>
    <dgm:cxn modelId="{A48A7ACB-725B-40E0-9300-DE9CD4B48CEA}" type="presOf" srcId="{B296910E-5EDD-40B6-9F5C-49436E692D0A}" destId="{160E0A3B-47C8-4C2F-8C45-EC9C3DFA1FFB}" srcOrd="0" destOrd="0" presId="urn:microsoft.com/office/officeart/2017/3/layout/HorizontalPathTimeline#2"/>
    <dgm:cxn modelId="{B681E0E7-0B3A-4DB8-BF19-F9AE0E1C787B}" srcId="{44D67ED0-6EEA-48F6-A9C1-BE754AABC76A}" destId="{AE62509E-8FD5-4BC0-8484-49407DA07B2D}" srcOrd="0" destOrd="0" parTransId="{8F2C679D-77AF-46F9-9ACE-1E1D440B1883}" sibTransId="{5C2CB4AF-F88D-4FBE-A40E-0CC048A23B9E}"/>
    <dgm:cxn modelId="{E561ABF3-D381-4ACD-A1E0-00CFFAB2B8CD}" type="presOf" srcId="{1080EDDF-ADDC-4DF2-8E5F-F49A7CF611ED}" destId="{277020A5-7024-4F77-9051-8B38AF80BE13}" srcOrd="0" destOrd="0" presId="urn:microsoft.com/office/officeart/2017/3/layout/HorizontalPathTimeline#2"/>
    <dgm:cxn modelId="{69E0CAF8-BA7B-4071-83F2-34B7499AB9BD}" type="presOf" srcId="{962BFD33-E216-4331-BBD8-38EEDAB2E2C0}" destId="{5646D4EB-C7F1-4D0E-8051-C7D6C1D31ADE}" srcOrd="0" destOrd="0" presId="urn:microsoft.com/office/officeart/2017/3/layout/HorizontalPathTimeline#2"/>
    <dgm:cxn modelId="{149B274D-97B1-4D7D-8606-A060E69D9396}" type="presParOf" srcId="{93C358AC-5BA0-4CB6-B22F-1B95FA53D0F3}" destId="{9F83E70B-EE6D-407B-8E1F-FE26817B3B1D}" srcOrd="0" destOrd="0" presId="urn:microsoft.com/office/officeart/2017/3/layout/HorizontalPathTimeline#2"/>
    <dgm:cxn modelId="{9C64AB4C-6C50-4B98-94C3-1FB3A10037C8}" type="presParOf" srcId="{93C358AC-5BA0-4CB6-B22F-1B95FA53D0F3}" destId="{EE6F6E1A-AC88-44BD-8034-0C2734A7943C}" srcOrd="1" destOrd="0" presId="urn:microsoft.com/office/officeart/2017/3/layout/HorizontalPathTimeline#2"/>
    <dgm:cxn modelId="{1FD49278-35FB-4A87-8037-150A03088969}" type="presParOf" srcId="{EE6F6E1A-AC88-44BD-8034-0C2734A7943C}" destId="{27CC3FEA-4989-4FE6-A03A-48D0F90DB146}" srcOrd="0" destOrd="0" presId="urn:microsoft.com/office/officeart/2017/3/layout/HorizontalPathTimeline#2"/>
    <dgm:cxn modelId="{0FDCEE2C-9049-4A7D-A4AD-A3FAB2668504}" type="presParOf" srcId="{27CC3FEA-4989-4FE6-A03A-48D0F90DB146}" destId="{B3AC6DBE-85B6-4AF3-BADF-7E1E82B735CC}" srcOrd="0" destOrd="0" presId="urn:microsoft.com/office/officeart/2017/3/layout/HorizontalPathTimeline#2"/>
    <dgm:cxn modelId="{BD07AC6A-3A2F-47FE-9350-7DA4A29DB905}" type="presParOf" srcId="{27CC3FEA-4989-4FE6-A03A-48D0F90DB146}" destId="{EAA550E8-D286-40B4-9B20-40DE0FCA02CE}" srcOrd="1" destOrd="0" presId="urn:microsoft.com/office/officeart/2017/3/layout/HorizontalPathTimeline#2"/>
    <dgm:cxn modelId="{4EF19140-CE0B-4443-9D3C-912EE4A13BBB}" type="presParOf" srcId="{27CC3FEA-4989-4FE6-A03A-48D0F90DB146}" destId="{13B6FF8E-261C-4941-9C10-4D13C6F1D5E7}" srcOrd="2" destOrd="0" presId="urn:microsoft.com/office/officeart/2017/3/layout/HorizontalPathTimeline#2"/>
    <dgm:cxn modelId="{BF1AB424-047D-439E-A52A-C93F108309A7}" type="presParOf" srcId="{27CC3FEA-4989-4FE6-A03A-48D0F90DB146}" destId="{408DCC00-CC60-4F76-9C61-F00E7DBFC778}" srcOrd="3" destOrd="0" presId="urn:microsoft.com/office/officeart/2017/3/layout/HorizontalPathTimeline#2"/>
    <dgm:cxn modelId="{27C26064-6724-421D-AD07-4F8CD8E80135}" type="presParOf" srcId="{27CC3FEA-4989-4FE6-A03A-48D0F90DB146}" destId="{5C96A5F5-16B2-4AEA-9591-B66C220F4A65}" srcOrd="4" destOrd="0" presId="urn:microsoft.com/office/officeart/2017/3/layout/HorizontalPathTimeline#2"/>
    <dgm:cxn modelId="{292F4599-0304-4E05-BAB2-EE49D095460E}" type="presParOf" srcId="{27CC3FEA-4989-4FE6-A03A-48D0F90DB146}" destId="{22931EBF-FF0E-4476-B965-7C4CFFC57D5D}" srcOrd="5" destOrd="0" presId="urn:microsoft.com/office/officeart/2017/3/layout/HorizontalPathTimeline#2"/>
    <dgm:cxn modelId="{8392B015-2B04-43E7-9510-B7789EEB7846}" type="presParOf" srcId="{EE6F6E1A-AC88-44BD-8034-0C2734A7943C}" destId="{E3B24336-549D-49F0-9359-D66050EB5874}" srcOrd="1" destOrd="0" presId="urn:microsoft.com/office/officeart/2017/3/layout/HorizontalPathTimeline#2"/>
    <dgm:cxn modelId="{B4F8EBC0-FB8F-4814-B17C-8A8160450CE9}" type="presParOf" srcId="{EE6F6E1A-AC88-44BD-8034-0C2734A7943C}" destId="{8BD40F87-7EF8-4BE4-972F-FA3FE5A18736}" srcOrd="2" destOrd="0" presId="urn:microsoft.com/office/officeart/2017/3/layout/HorizontalPathTimeline#2"/>
    <dgm:cxn modelId="{BDBA57D5-9585-44EE-8137-B662DD0CCB3D}" type="presParOf" srcId="{8BD40F87-7EF8-4BE4-972F-FA3FE5A18736}" destId="{F34C40A7-6131-4EF1-9887-E7EEA86D1562}" srcOrd="0" destOrd="0" presId="urn:microsoft.com/office/officeart/2017/3/layout/HorizontalPathTimeline#2"/>
    <dgm:cxn modelId="{A58D608F-ECC9-4F53-924C-CA1FA9876CB6}" type="presParOf" srcId="{8BD40F87-7EF8-4BE4-972F-FA3FE5A18736}" destId="{14186A17-7B9F-4674-AD57-FF0C87A3CB32}" srcOrd="1" destOrd="0" presId="urn:microsoft.com/office/officeart/2017/3/layout/HorizontalPathTimeline#2"/>
    <dgm:cxn modelId="{35DB642F-8986-4C8A-8727-43F26FC8D8C5}" type="presParOf" srcId="{8BD40F87-7EF8-4BE4-972F-FA3FE5A18736}" destId="{975F3CEC-6BAC-4EFC-B44F-278583CEC78C}" srcOrd="2" destOrd="0" presId="urn:microsoft.com/office/officeart/2017/3/layout/HorizontalPathTimeline#2"/>
    <dgm:cxn modelId="{5F763E16-0EC2-45FD-9E65-98D18623BFAC}" type="presParOf" srcId="{8BD40F87-7EF8-4BE4-972F-FA3FE5A18736}" destId="{3A73CBFE-397D-467A-A65B-E19FAB2953BB}" srcOrd="3" destOrd="0" presId="urn:microsoft.com/office/officeart/2017/3/layout/HorizontalPathTimeline#2"/>
    <dgm:cxn modelId="{756051C9-E47D-483A-A215-FDD1F893B06F}" type="presParOf" srcId="{8BD40F87-7EF8-4BE4-972F-FA3FE5A18736}" destId="{730471FC-8FAF-49B2-8F42-63D391F759BE}" srcOrd="4" destOrd="0" presId="urn:microsoft.com/office/officeart/2017/3/layout/HorizontalPathTimeline#2"/>
    <dgm:cxn modelId="{5BE04A7E-2CB3-4EBF-92EC-859AF2F0516B}" type="presParOf" srcId="{8BD40F87-7EF8-4BE4-972F-FA3FE5A18736}" destId="{E5B7BEAE-1C65-4A3E-9D69-CA6F92F97FF3}" srcOrd="5" destOrd="0" presId="urn:microsoft.com/office/officeart/2017/3/layout/HorizontalPathTimeline#2"/>
    <dgm:cxn modelId="{DA44D99E-95F4-455B-924A-281175A3046A}" type="presParOf" srcId="{EE6F6E1A-AC88-44BD-8034-0C2734A7943C}" destId="{1BC83304-6330-4FF6-994A-D02AC933FCB6}" srcOrd="3" destOrd="0" presId="urn:microsoft.com/office/officeart/2017/3/layout/HorizontalPathTimeline#2"/>
    <dgm:cxn modelId="{DDACE856-1745-4149-B5B3-4C4B7FF09D1D}" type="presParOf" srcId="{EE6F6E1A-AC88-44BD-8034-0C2734A7943C}" destId="{8D6C0F72-35C7-4FDF-BDAC-4FF565A33A17}" srcOrd="4" destOrd="0" presId="urn:microsoft.com/office/officeart/2017/3/layout/HorizontalPathTimeline#2"/>
    <dgm:cxn modelId="{A02D9B70-41D7-496D-956C-A57245DB7C97}" type="presParOf" srcId="{8D6C0F72-35C7-4FDF-BDAC-4FF565A33A17}" destId="{79B0CEDC-0005-4ACE-AB25-DB9533DC85C2}" srcOrd="0" destOrd="0" presId="urn:microsoft.com/office/officeart/2017/3/layout/HorizontalPathTimeline#2"/>
    <dgm:cxn modelId="{A40BF6BD-D76C-49F7-AFD2-3BBED3A0034D}" type="presParOf" srcId="{8D6C0F72-35C7-4FDF-BDAC-4FF565A33A17}" destId="{F1C3FD7B-71E0-4012-B7CE-2C80433ED975}" srcOrd="1" destOrd="0" presId="urn:microsoft.com/office/officeart/2017/3/layout/HorizontalPathTimeline#2"/>
    <dgm:cxn modelId="{FD0F136A-2C48-4E26-B042-74A913D58944}" type="presParOf" srcId="{8D6C0F72-35C7-4FDF-BDAC-4FF565A33A17}" destId="{8D7DE9DA-72BE-42E6-8909-E3D0EB4CA475}" srcOrd="2" destOrd="0" presId="urn:microsoft.com/office/officeart/2017/3/layout/HorizontalPathTimeline#2"/>
    <dgm:cxn modelId="{C87FB66A-D457-4ABE-9A01-18B0288F7603}" type="presParOf" srcId="{8D6C0F72-35C7-4FDF-BDAC-4FF565A33A17}" destId="{2467EBEC-ACAC-4EF4-B856-39067B4D928B}" srcOrd="3" destOrd="0" presId="urn:microsoft.com/office/officeart/2017/3/layout/HorizontalPathTimeline#2"/>
    <dgm:cxn modelId="{FC2E878F-005A-4C2D-BDCB-A15D56AFD437}" type="presParOf" srcId="{8D6C0F72-35C7-4FDF-BDAC-4FF565A33A17}" destId="{7605329C-2B32-4CD7-9B69-1B3DAB88562E}" srcOrd="4" destOrd="0" presId="urn:microsoft.com/office/officeart/2017/3/layout/HorizontalPathTimeline#2"/>
    <dgm:cxn modelId="{91A72D46-162A-44DF-8333-8CF3D7F18806}" type="presParOf" srcId="{8D6C0F72-35C7-4FDF-BDAC-4FF565A33A17}" destId="{E4D18DE3-4D68-4CCA-A662-044FD68AA3B7}" srcOrd="5" destOrd="0" presId="urn:microsoft.com/office/officeart/2017/3/layout/HorizontalPathTimeline#2"/>
    <dgm:cxn modelId="{195E9820-BD28-4383-BB8B-3801C236D4B5}" type="presParOf" srcId="{EE6F6E1A-AC88-44BD-8034-0C2734A7943C}" destId="{77D7097C-1EDE-4274-97C6-BE5F0924C39C}" srcOrd="5" destOrd="0" presId="urn:microsoft.com/office/officeart/2017/3/layout/HorizontalPathTimeline#2"/>
    <dgm:cxn modelId="{29CBD66A-1B9E-4227-A0A6-0A74303F6865}" type="presParOf" srcId="{EE6F6E1A-AC88-44BD-8034-0C2734A7943C}" destId="{DA0D1A8F-1D92-476F-972C-E82839B78B96}" srcOrd="6" destOrd="0" presId="urn:microsoft.com/office/officeart/2017/3/layout/HorizontalPathTimeline#2"/>
    <dgm:cxn modelId="{A350293D-0963-4BB3-858D-81760720AD56}" type="presParOf" srcId="{DA0D1A8F-1D92-476F-972C-E82839B78B96}" destId="{A72D3A03-5E34-4B13-9747-5EFFE003B8C1}" srcOrd="0" destOrd="0" presId="urn:microsoft.com/office/officeart/2017/3/layout/HorizontalPathTimeline#2"/>
    <dgm:cxn modelId="{AD06762D-21EE-4261-AD3E-60C1BFF2A574}" type="presParOf" srcId="{DA0D1A8F-1D92-476F-972C-E82839B78B96}" destId="{EB9D58D6-E34B-4990-86E2-B1CAE3536A29}" srcOrd="1" destOrd="0" presId="urn:microsoft.com/office/officeart/2017/3/layout/HorizontalPathTimeline#2"/>
    <dgm:cxn modelId="{BD022CFF-7A00-46AD-B49E-4FA70BAD24AF}" type="presParOf" srcId="{DA0D1A8F-1D92-476F-972C-E82839B78B96}" destId="{B9FF588F-5F27-4094-9B6D-747FD10A48B7}" srcOrd="2" destOrd="0" presId="urn:microsoft.com/office/officeart/2017/3/layout/HorizontalPathTimeline#2"/>
    <dgm:cxn modelId="{374BA1B3-3DEE-43EA-8E3F-977385263DC1}" type="presParOf" srcId="{DA0D1A8F-1D92-476F-972C-E82839B78B96}" destId="{160E0A3B-47C8-4C2F-8C45-EC9C3DFA1FFB}" srcOrd="3" destOrd="0" presId="urn:microsoft.com/office/officeart/2017/3/layout/HorizontalPathTimeline#2"/>
    <dgm:cxn modelId="{939964A6-04CF-4914-B621-59A261345117}" type="presParOf" srcId="{DA0D1A8F-1D92-476F-972C-E82839B78B96}" destId="{5646D4EB-C7F1-4D0E-8051-C7D6C1D31ADE}" srcOrd="4" destOrd="0" presId="urn:microsoft.com/office/officeart/2017/3/layout/HorizontalPathTimeline#2"/>
    <dgm:cxn modelId="{15513A16-9781-40EE-8F14-298BAFFAC844}" type="presParOf" srcId="{DA0D1A8F-1D92-476F-972C-E82839B78B96}" destId="{937215CC-5D52-40FA-BAD6-30FFF9CDB26A}" srcOrd="5" destOrd="0" presId="urn:microsoft.com/office/officeart/2017/3/layout/HorizontalPathTimeline#2"/>
    <dgm:cxn modelId="{63CC12B3-2BEC-4C22-AA69-B71529AA12A0}" type="presParOf" srcId="{EE6F6E1A-AC88-44BD-8034-0C2734A7943C}" destId="{33552C7C-A2D4-4FB7-AD93-DCB3C798AA86}" srcOrd="7" destOrd="0" presId="urn:microsoft.com/office/officeart/2017/3/layout/HorizontalPathTimeline#2"/>
    <dgm:cxn modelId="{BC239F0C-73B2-46F5-8CD5-C0E05EE657B1}" type="presParOf" srcId="{EE6F6E1A-AC88-44BD-8034-0C2734A7943C}" destId="{E02EEA3C-5485-4B77-B7B0-7A39B10F0BB4}" srcOrd="8" destOrd="0" presId="urn:microsoft.com/office/officeart/2017/3/layout/HorizontalPathTimeline#2"/>
    <dgm:cxn modelId="{E97A20AD-2C06-4101-A62B-1654DCD99024}" type="presParOf" srcId="{E02EEA3C-5485-4B77-B7B0-7A39B10F0BB4}" destId="{864F9172-41AB-4727-BD60-71E6F62154FB}" srcOrd="0" destOrd="0" presId="urn:microsoft.com/office/officeart/2017/3/layout/HorizontalPathTimeline#2"/>
    <dgm:cxn modelId="{CECCA3E3-40D1-4D70-A156-21D51D151C9D}" type="presParOf" srcId="{E02EEA3C-5485-4B77-B7B0-7A39B10F0BB4}" destId="{9DE62C25-DC37-4130-AE3D-9F589C2E8903}" srcOrd="1" destOrd="0" presId="urn:microsoft.com/office/officeart/2017/3/layout/HorizontalPathTimeline#2"/>
    <dgm:cxn modelId="{551F1B8E-C761-4A0D-BD20-1ADC2F8E7D4F}" type="presParOf" srcId="{E02EEA3C-5485-4B77-B7B0-7A39B10F0BB4}" destId="{D7C473BF-4C1D-41EC-BA7A-018501A202B0}" srcOrd="2" destOrd="0" presId="urn:microsoft.com/office/officeart/2017/3/layout/HorizontalPathTimeline#2"/>
    <dgm:cxn modelId="{B9F151E5-365B-4B4B-8365-7636CB8EE0DE}" type="presParOf" srcId="{E02EEA3C-5485-4B77-B7B0-7A39B10F0BB4}" destId="{277020A5-7024-4F77-9051-8B38AF80BE13}" srcOrd="3" destOrd="0" presId="urn:microsoft.com/office/officeart/2017/3/layout/HorizontalPathTimeline#2"/>
    <dgm:cxn modelId="{AD8E32F4-AD88-42BA-A1B7-B83C695C09E4}" type="presParOf" srcId="{E02EEA3C-5485-4B77-B7B0-7A39B10F0BB4}" destId="{03CEA676-E009-456C-B86F-9C9A7D3DA364}" srcOrd="4" destOrd="0" presId="urn:microsoft.com/office/officeart/2017/3/layout/HorizontalPathTimeline#2"/>
    <dgm:cxn modelId="{A5187015-38E2-4D85-A481-DFB73A5E1632}" type="presParOf" srcId="{E02EEA3C-5485-4B77-B7B0-7A39B10F0BB4}" destId="{0FF1AF1C-630A-46D4-9EE9-7D0F99B23BBE}" srcOrd="5" destOrd="0" presId="urn:microsoft.com/office/officeart/2017/3/layout/HorizontalPathTimelin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83E70B-EE6D-407B-8E1F-FE26817B3B1D}">
      <dsp:nvSpPr>
        <dsp:cNvPr id="0" name=""/>
        <dsp:cNvSpPr/>
      </dsp:nvSpPr>
      <dsp:spPr>
        <a:xfrm>
          <a:off x="0" y="1988954"/>
          <a:ext cx="10013709" cy="165746"/>
        </a:xfrm>
        <a:prstGeom prst="rect">
          <a:avLst/>
        </a:prstGeom>
        <a:solidFill>
          <a:schemeClr val="accent3"/>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AA550E8-D286-40B4-9B20-40DE0FCA02CE}">
      <dsp:nvSpPr>
        <dsp:cNvPr id="0" name=""/>
        <dsp:cNvSpPr/>
      </dsp:nvSpPr>
      <dsp:spPr>
        <a:xfrm>
          <a:off x="1472761" y="1284533"/>
          <a:ext cx="0" cy="787294"/>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408DCC00-CC60-4F76-9C61-F00E7DBFC778}">
      <dsp:nvSpPr>
        <dsp:cNvPr id="0" name=""/>
        <dsp:cNvSpPr/>
      </dsp:nvSpPr>
      <dsp:spPr>
        <a:xfrm>
          <a:off x="36788" y="437188"/>
          <a:ext cx="2819718" cy="84734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069" tIns="50817" rIns="142069" bIns="50817" numCol="1" spcCol="1270" anchor="ctr" anchorCtr="0">
          <a:noAutofit/>
        </a:bodyPr>
        <a:lstStyle/>
        <a:p>
          <a:pPr marL="0" lvl="0" indent="0" algn="l" defTabSz="488950">
            <a:lnSpc>
              <a:spcPct val="90000"/>
            </a:lnSpc>
            <a:spcBef>
              <a:spcPct val="0"/>
            </a:spcBef>
            <a:spcAft>
              <a:spcPts val="0"/>
            </a:spcAft>
            <a:buFont typeface="Arial" panose="020B0604020202020204" pitchFamily="34" charset="0"/>
            <a:buNone/>
          </a:pPr>
          <a:r>
            <a:rPr lang="en-US" sz="1100" b="0" i="0" kern="1200" spc="100" baseline="0" dirty="0">
              <a:solidFill>
                <a:schemeClr val="tx1"/>
              </a:solidFill>
            </a:rPr>
            <a:t>To start a presentation, go to the Slide Show tab, and select From Beginning.</a:t>
          </a:r>
          <a:endParaRPr lang="en-US" sz="1100" kern="1200" spc="100" baseline="0" dirty="0">
            <a:solidFill>
              <a:schemeClr val="tx1"/>
            </a:solidFill>
          </a:endParaRPr>
        </a:p>
      </dsp:txBody>
      <dsp:txXfrm>
        <a:off x="36788" y="437188"/>
        <a:ext cx="2819718" cy="847345"/>
      </dsp:txXfrm>
    </dsp:sp>
    <dsp:sp modelId="{5C96A5F5-16B2-4AEA-9591-B66C220F4A65}">
      <dsp:nvSpPr>
        <dsp:cNvPr id="0" name=""/>
        <dsp:cNvSpPr/>
      </dsp:nvSpPr>
      <dsp:spPr>
        <a:xfrm>
          <a:off x="132470" y="2225143"/>
          <a:ext cx="2662506"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00100">
            <a:lnSpc>
              <a:spcPct val="100000"/>
            </a:lnSpc>
            <a:spcBef>
              <a:spcPct val="0"/>
            </a:spcBef>
            <a:spcAft>
              <a:spcPts val="0"/>
            </a:spcAft>
            <a:buNone/>
          </a:pPr>
          <a:r>
            <a:rPr lang="en-US" sz="1800" kern="1200" spc="100" baseline="0" dirty="0">
              <a:solidFill>
                <a:schemeClr val="tx1"/>
              </a:solidFill>
            </a:rPr>
            <a:t>Title</a:t>
          </a:r>
        </a:p>
      </dsp:txBody>
      <dsp:txXfrm>
        <a:off x="132470" y="2225143"/>
        <a:ext cx="2662506" cy="468233"/>
      </dsp:txXfrm>
    </dsp:sp>
    <dsp:sp modelId="{B3AC6DBE-85B6-4AF3-BADF-7E1E82B735CC}">
      <dsp:nvSpPr>
        <dsp:cNvPr id="0" name=""/>
        <dsp:cNvSpPr/>
      </dsp:nvSpPr>
      <dsp:spPr>
        <a:xfrm>
          <a:off x="1422991" y="2020032"/>
          <a:ext cx="99539" cy="1035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14186A17-7B9F-4674-AD57-FF0C87A3CB32}">
      <dsp:nvSpPr>
        <dsp:cNvPr id="0" name=""/>
        <dsp:cNvSpPr/>
      </dsp:nvSpPr>
      <dsp:spPr>
        <a:xfrm>
          <a:off x="2964601" y="2071827"/>
          <a:ext cx="0" cy="787294"/>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3A73CBFE-397D-467A-A65B-E19FAB2953BB}">
      <dsp:nvSpPr>
        <dsp:cNvPr id="0" name=""/>
        <dsp:cNvSpPr/>
      </dsp:nvSpPr>
      <dsp:spPr>
        <a:xfrm>
          <a:off x="1544503" y="2859122"/>
          <a:ext cx="2754515" cy="1284533"/>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0416" tIns="77036" rIns="140416" bIns="77036" numCol="1" spcCol="1270" anchor="ctr" anchorCtr="0">
          <a:noAutofit/>
        </a:bodyPr>
        <a:lstStyle/>
        <a:p>
          <a:pPr marL="0" lvl="0" indent="0" algn="l" defTabSz="488950">
            <a:lnSpc>
              <a:spcPct val="90000"/>
            </a:lnSpc>
            <a:spcBef>
              <a:spcPct val="0"/>
            </a:spcBef>
            <a:spcAft>
              <a:spcPts val="0"/>
            </a:spcAft>
            <a:buFont typeface="Arial" panose="020B0604020202020204" pitchFamily="34" charset="0"/>
            <a:buNone/>
          </a:pPr>
          <a:r>
            <a:rPr lang="en-US" sz="1100" b="0" i="0" kern="1200" spc="100" baseline="0" dirty="0">
              <a:solidFill>
                <a:schemeClr val="tx1"/>
              </a:solidFill>
            </a:rPr>
            <a:t>To display Presenter view, in Slide Show view, on the control bar at the bottom left select the three dots, and then Show Presenter View. </a:t>
          </a:r>
          <a:endParaRPr lang="en-US" sz="1100" kern="1200" spc="100" baseline="0" dirty="0">
            <a:solidFill>
              <a:schemeClr val="tx1"/>
            </a:solidFill>
          </a:endParaRPr>
        </a:p>
      </dsp:txBody>
      <dsp:txXfrm>
        <a:off x="1544503" y="2859122"/>
        <a:ext cx="2754515" cy="1284533"/>
      </dsp:txXfrm>
    </dsp:sp>
    <dsp:sp modelId="{730471FC-8FAF-49B2-8F42-63D391F759BE}">
      <dsp:nvSpPr>
        <dsp:cNvPr id="0" name=""/>
        <dsp:cNvSpPr/>
      </dsp:nvSpPr>
      <dsp:spPr>
        <a:xfrm>
          <a:off x="1621982" y="1450279"/>
          <a:ext cx="2662506"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00100">
            <a:lnSpc>
              <a:spcPct val="100000"/>
            </a:lnSpc>
            <a:spcBef>
              <a:spcPct val="0"/>
            </a:spcBef>
            <a:spcAft>
              <a:spcPts val="0"/>
            </a:spcAft>
            <a:buNone/>
          </a:pPr>
          <a:r>
            <a:rPr lang="en-US" sz="1800" kern="1200" spc="100" baseline="0" dirty="0">
              <a:solidFill>
                <a:schemeClr val="tx1"/>
              </a:solidFill>
            </a:rPr>
            <a:t>Title</a:t>
          </a:r>
        </a:p>
      </dsp:txBody>
      <dsp:txXfrm>
        <a:off x="1621982" y="1450279"/>
        <a:ext cx="2662506" cy="468233"/>
      </dsp:txXfrm>
    </dsp:sp>
    <dsp:sp modelId="{F34C40A7-6131-4EF1-9887-E7EEA86D1562}">
      <dsp:nvSpPr>
        <dsp:cNvPr id="0" name=""/>
        <dsp:cNvSpPr/>
      </dsp:nvSpPr>
      <dsp:spPr>
        <a:xfrm>
          <a:off x="2915982" y="2020032"/>
          <a:ext cx="97238" cy="1035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F1C3FD7B-71E0-4012-B7CE-2C80433ED975}">
      <dsp:nvSpPr>
        <dsp:cNvPr id="0" name=""/>
        <dsp:cNvSpPr/>
      </dsp:nvSpPr>
      <dsp:spPr>
        <a:xfrm>
          <a:off x="4977537" y="1284533"/>
          <a:ext cx="0" cy="787294"/>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2467EBEC-ACAC-4EF4-B856-39067B4D928B}">
      <dsp:nvSpPr>
        <dsp:cNvPr id="0" name=""/>
        <dsp:cNvSpPr/>
      </dsp:nvSpPr>
      <dsp:spPr>
        <a:xfrm>
          <a:off x="3457732" y="157976"/>
          <a:ext cx="3039610" cy="1126556"/>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648" tIns="67562" rIns="144648" bIns="67562" numCol="1" spcCol="1270" anchor="ctr" anchorCtr="0">
          <a:noAutofit/>
        </a:bodyPr>
        <a:lstStyle/>
        <a:p>
          <a:pPr marL="0" lvl="0" indent="0" algn="l" defTabSz="488950">
            <a:lnSpc>
              <a:spcPct val="90000"/>
            </a:lnSpc>
            <a:spcBef>
              <a:spcPct val="0"/>
            </a:spcBef>
            <a:spcAft>
              <a:spcPts val="0"/>
            </a:spcAft>
            <a:buFont typeface="Arial" panose="020B0604020202020204" pitchFamily="34" charset="0"/>
            <a:buNone/>
          </a:pPr>
          <a:r>
            <a:rPr lang="en-US" sz="1100" b="0" i="0" kern="1200" spc="150" baseline="0" dirty="0">
              <a:solidFill>
                <a:schemeClr val="tx1"/>
              </a:solidFill>
            </a:rPr>
            <a:t>During your presentation, the speaker notes are visible on your monitor, but aren't visible to the audience. </a:t>
          </a:r>
          <a:endParaRPr lang="en-US" sz="1100" kern="1200" spc="150" baseline="0" dirty="0">
            <a:solidFill>
              <a:schemeClr val="tx1"/>
            </a:solidFill>
          </a:endParaRPr>
        </a:p>
      </dsp:txBody>
      <dsp:txXfrm>
        <a:off x="3457732" y="157976"/>
        <a:ext cx="3039610" cy="1126556"/>
      </dsp:txXfrm>
    </dsp:sp>
    <dsp:sp modelId="{7605329C-2B32-4CD7-9B69-1B3DAB88562E}">
      <dsp:nvSpPr>
        <dsp:cNvPr id="0" name=""/>
        <dsp:cNvSpPr/>
      </dsp:nvSpPr>
      <dsp:spPr>
        <a:xfrm>
          <a:off x="3356952" y="2225143"/>
          <a:ext cx="2662506"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00100">
            <a:lnSpc>
              <a:spcPct val="100000"/>
            </a:lnSpc>
            <a:spcBef>
              <a:spcPct val="0"/>
            </a:spcBef>
            <a:spcAft>
              <a:spcPts val="0"/>
            </a:spcAft>
            <a:buNone/>
          </a:pPr>
          <a:r>
            <a:rPr lang="en-US" sz="1800" kern="1200" spc="100" baseline="0" dirty="0">
              <a:solidFill>
                <a:schemeClr val="tx1"/>
              </a:solidFill>
            </a:rPr>
            <a:t>Title</a:t>
          </a:r>
        </a:p>
      </dsp:txBody>
      <dsp:txXfrm>
        <a:off x="3356952" y="2225143"/>
        <a:ext cx="2662506" cy="468233"/>
      </dsp:txXfrm>
    </dsp:sp>
    <dsp:sp modelId="{79B0CEDC-0005-4ACE-AB25-DB9533DC85C2}">
      <dsp:nvSpPr>
        <dsp:cNvPr id="0" name=""/>
        <dsp:cNvSpPr/>
      </dsp:nvSpPr>
      <dsp:spPr>
        <a:xfrm>
          <a:off x="4923781" y="2020032"/>
          <a:ext cx="107512" cy="1035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EB9D58D6-E34B-4990-86E2-B1CAE3536A29}">
      <dsp:nvSpPr>
        <dsp:cNvPr id="0" name=""/>
        <dsp:cNvSpPr/>
      </dsp:nvSpPr>
      <dsp:spPr>
        <a:xfrm>
          <a:off x="6796740" y="2071828"/>
          <a:ext cx="0" cy="787294"/>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160E0A3B-47C8-4C2F-8C45-EC9C3DFA1FFB}">
      <dsp:nvSpPr>
        <dsp:cNvPr id="0" name=""/>
        <dsp:cNvSpPr/>
      </dsp:nvSpPr>
      <dsp:spPr>
        <a:xfrm>
          <a:off x="5304377" y="2859122"/>
          <a:ext cx="2984726" cy="84734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648" tIns="50817" rIns="144648" bIns="50817" numCol="1" spcCol="1270" anchor="ctr" anchorCtr="0">
          <a:noAutofit/>
        </a:bodyPr>
        <a:lstStyle/>
        <a:p>
          <a:pPr marL="0" lvl="0" indent="0" algn="l" defTabSz="488950">
            <a:lnSpc>
              <a:spcPct val="90000"/>
            </a:lnSpc>
            <a:spcBef>
              <a:spcPct val="0"/>
            </a:spcBef>
            <a:spcAft>
              <a:spcPct val="35000"/>
            </a:spcAft>
            <a:buFont typeface="Arial" panose="020B0604020202020204" pitchFamily="34" charset="0"/>
            <a:buNone/>
          </a:pPr>
          <a:r>
            <a:rPr lang="en-US" sz="1100" b="0" i="0" kern="1200" spc="100" baseline="0" dirty="0">
              <a:solidFill>
                <a:schemeClr val="tx1"/>
              </a:solidFill>
            </a:rPr>
            <a:t>The Notes pane is a box that appears below each slide. Tap it to add notes. </a:t>
          </a:r>
          <a:endParaRPr lang="en-US" sz="1100" kern="1200" spc="100" baseline="0" dirty="0">
            <a:solidFill>
              <a:schemeClr val="tx1"/>
            </a:solidFill>
          </a:endParaRPr>
        </a:p>
      </dsp:txBody>
      <dsp:txXfrm>
        <a:off x="5304377" y="2859122"/>
        <a:ext cx="2984726" cy="847345"/>
      </dsp:txXfrm>
    </dsp:sp>
    <dsp:sp modelId="{5646D4EB-C7F1-4D0E-8051-C7D6C1D31ADE}">
      <dsp:nvSpPr>
        <dsp:cNvPr id="0" name=""/>
        <dsp:cNvSpPr/>
      </dsp:nvSpPr>
      <dsp:spPr>
        <a:xfrm>
          <a:off x="5463660" y="1450279"/>
          <a:ext cx="2662506"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00100">
            <a:lnSpc>
              <a:spcPct val="90000"/>
            </a:lnSpc>
            <a:spcBef>
              <a:spcPct val="0"/>
            </a:spcBef>
            <a:spcAft>
              <a:spcPts val="0"/>
            </a:spcAft>
            <a:buFont typeface="Arial" panose="020B0604020202020204" pitchFamily="34" charset="0"/>
            <a:buNone/>
          </a:pPr>
          <a:r>
            <a:rPr lang="en-US" sz="1800" kern="1200" spc="100" baseline="0" dirty="0">
              <a:solidFill>
                <a:schemeClr val="tx1"/>
              </a:solidFill>
            </a:rPr>
            <a:t>Title</a:t>
          </a:r>
        </a:p>
      </dsp:txBody>
      <dsp:txXfrm>
        <a:off x="5463660" y="1450279"/>
        <a:ext cx="2662506" cy="468233"/>
      </dsp:txXfrm>
    </dsp:sp>
    <dsp:sp modelId="{A72D3A03-5E34-4B13-9747-5EFFE003B8C1}">
      <dsp:nvSpPr>
        <dsp:cNvPr id="0" name=""/>
        <dsp:cNvSpPr/>
      </dsp:nvSpPr>
      <dsp:spPr>
        <a:xfrm>
          <a:off x="6743955" y="2020032"/>
          <a:ext cx="105571" cy="103591"/>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 modelId="{9DE62C25-DC37-4130-AE3D-9F589C2E8903}">
      <dsp:nvSpPr>
        <dsp:cNvPr id="0" name=""/>
        <dsp:cNvSpPr/>
      </dsp:nvSpPr>
      <dsp:spPr>
        <a:xfrm>
          <a:off x="8544138" y="1284530"/>
          <a:ext cx="0" cy="787326"/>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277020A5-7024-4F77-9051-8B38AF80BE13}">
      <dsp:nvSpPr>
        <dsp:cNvPr id="0" name=""/>
        <dsp:cNvSpPr/>
      </dsp:nvSpPr>
      <dsp:spPr>
        <a:xfrm>
          <a:off x="7121587" y="-12"/>
          <a:ext cx="2764645" cy="1284584"/>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0674" tIns="77036" rIns="140674" bIns="77036" numCol="1" spcCol="1270" anchor="ctr" anchorCtr="0">
          <a:noAutofit/>
        </a:bodyPr>
        <a:lstStyle/>
        <a:p>
          <a:pPr marL="0" lvl="0" indent="0" algn="l" defTabSz="488950">
            <a:lnSpc>
              <a:spcPct val="90000"/>
            </a:lnSpc>
            <a:spcBef>
              <a:spcPct val="0"/>
            </a:spcBef>
            <a:spcAft>
              <a:spcPct val="35000"/>
            </a:spcAft>
            <a:buFont typeface="Arial" panose="020B0604020202020204" pitchFamily="34" charset="0"/>
            <a:buNone/>
          </a:pPr>
          <a:r>
            <a:rPr lang="en-US" sz="1100" b="0" i="0" kern="1200" spc="100" baseline="0" dirty="0">
              <a:solidFill>
                <a:schemeClr val="tx1"/>
              </a:solidFill>
            </a:rPr>
            <a:t>If you don’t see the Notes pane or it is completely minimized, click Notes on the task bar across the bottom of the PowerPoint window. </a:t>
          </a:r>
          <a:endParaRPr lang="en-US" sz="1100" kern="1200" spc="100" baseline="0" dirty="0">
            <a:solidFill>
              <a:schemeClr val="tx1"/>
            </a:solidFill>
          </a:endParaRPr>
        </a:p>
      </dsp:txBody>
      <dsp:txXfrm>
        <a:off x="7121587" y="-12"/>
        <a:ext cx="2764645" cy="1284584"/>
      </dsp:txXfrm>
    </dsp:sp>
    <dsp:sp modelId="{03CEA676-E009-456C-B86F-9C9A7D3DA364}">
      <dsp:nvSpPr>
        <dsp:cNvPr id="0" name=""/>
        <dsp:cNvSpPr/>
      </dsp:nvSpPr>
      <dsp:spPr>
        <a:xfrm>
          <a:off x="7201638" y="2225156"/>
          <a:ext cx="2662506" cy="468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00100">
            <a:lnSpc>
              <a:spcPct val="90000"/>
            </a:lnSpc>
            <a:spcBef>
              <a:spcPct val="0"/>
            </a:spcBef>
            <a:spcAft>
              <a:spcPts val="0"/>
            </a:spcAft>
            <a:buFont typeface="Arial" panose="020B0604020202020204" pitchFamily="34" charset="0"/>
            <a:buNone/>
          </a:pPr>
          <a:r>
            <a:rPr lang="en-US" sz="1800" kern="1200" spc="100" baseline="0" dirty="0">
              <a:solidFill>
                <a:schemeClr val="tx1"/>
              </a:solidFill>
            </a:rPr>
            <a:t>Title</a:t>
          </a:r>
        </a:p>
      </dsp:txBody>
      <dsp:txXfrm>
        <a:off x="7201638" y="2225156"/>
        <a:ext cx="2662506" cy="468233"/>
      </dsp:txXfrm>
    </dsp:sp>
    <dsp:sp modelId="{864F9172-41AB-4727-BD60-71E6F62154FB}">
      <dsp:nvSpPr>
        <dsp:cNvPr id="0" name=""/>
        <dsp:cNvSpPr/>
      </dsp:nvSpPr>
      <dsp:spPr>
        <a:xfrm>
          <a:off x="8495340" y="2020043"/>
          <a:ext cx="97595" cy="103595"/>
        </a:xfrm>
        <a:prstGeom prst="ellipse">
          <a:avLst/>
        </a:prstGeom>
        <a:solidFill>
          <a:schemeClr val="lt1">
            <a:alpha val="90000"/>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7/3/layout/HorizontalPathTimeline#2">
  <dgm:title val="Horizontal Path Timeline"/>
  <dgm:desc val="Use to show a list of events in chronological order. The rectangular shape contains the description while the date is shown near the circular dot. It’s the perfect SmartArt for displaying large amount of text with a short date format."/>
  <dgm:catLst>
    <dgm:cat type="timeline" pri="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dir/>
      <dgm:animLvl val="lvl"/>
    </dgm:varLst>
    <dgm:alg type="composite"/>
    <dgm:shape xmlns:r="http://schemas.openxmlformats.org/officeDocument/2006/relationships" r:blip="">
      <dgm:adjLst/>
    </dgm:shape>
    <dgm:constrLst>
      <dgm:constr type="w" for="ch" forName="divider" refType="w"/>
      <dgm:constr type="h" for="ch" forName="divider" refType="h" fact="0.04"/>
      <dgm:constr type="ctrY" for="ch" forName="divider" refType="h" fact="0.5"/>
      <dgm:constr type="l" for="ch" forName="divider"/>
      <dgm:constr type="w" for="ch" forName="nodes" refType="w"/>
      <dgm:constr type="h" for="ch" forName="nodes" refType="h"/>
    </dgm:constrLst>
    <dgm:layoutNode name="divider" styleLbl="asst0">
      <dgm:alg type="sp"/>
      <dgm:shape xmlns:r="http://schemas.openxmlformats.org/officeDocument/2006/relationships" type="rect" r:blip="">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6"/>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2TextContainer" refType="w" fact="0.88"/>
                <dgm:constr type="h" for="ch" forName="L2TextContainer" refType="h" fact="0.15"/>
                <dgm:constr type="h" for="ch" forName="L2TextContainer" refType="h" op="lte" fact="0.31"/>
                <dgm:constr type="b" for="ch" forName="L2TextContainer" refType="h" fact="0.31"/>
                <dgm:constr type="l" for="ch" forName="L2TextContainer" refType="w" fact="0.06"/>
                <dgm:constr type="w" for="ch" forName="ConnectLine"/>
                <dgm:constr type="l" for="ch" forName="ConnectLine" refType="w" fact="0.5"/>
                <dgm:constr type="h" for="ch" forName="ConnectLine" refType="h" fact="0.19"/>
                <dgm:constr type="t" for="ch" forName="ConnectLine" refType="h" fact="0.31"/>
                <dgm:constr type="w" for="ch" forName="FlexibleEmptyPlaceHolder" refType="w"/>
                <dgm:constr type="h" for="ch" forName="FlexibleEmptyPlaceHolder" refType="h" fact="0.16"/>
                <dgm:constr type="h" for="ch" forName="FlexibleEmptyPlaceHolder" refType="h" op="gte" fact="0.005"/>
                <dgm:constr type="t" for="ch" forName="FlexibleEmptyPlaceHolder" refType="h" fact="0"/>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L1TextContainer" refType="w" fact="0.8"/>
                <dgm:constr type="l" for="ch" forName="L1TextContainer" refType="w" fact="0.1"/>
                <dgm:constr type="t" for="ch" forName="L1TextContainer" refType="h" fact="0.537"/>
                <dgm:constr type="h" for="ch" forName="L1TextContainer" refType="h" fact="0.113"/>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EmptyPlaceHolder" refType="w"/>
                <dgm:constr type="h" for="ch" forName="EmptyPlaceHolder" refType="h" fact="0.35"/>
                <dgm:constr type="t" for="ch" forName="EmptyPlaceHolder" refType="h" fact="0"/>
                <dgm:constr type="w" for="ch" forName="FlexibleEmptyPlaceHolder" refType="w"/>
                <dgm:constr type="h" for="ch" forName="FlexibleEmptyPlaceHolder" refType="h" fact="0.16"/>
                <dgm:constr type="h" for="ch" forName="FlexibleEmptyPlaceHolder" refType="h" op="gte" fact="0.005"/>
                <dgm:constr type="b" for="ch" forName="FlexibleEmptyPlaceHolder" refType="h"/>
                <dgm:constr type="w" for="ch" forName="L1TextContainer" refType="w" fact="0.8"/>
                <dgm:constr type="l" for="ch" forName="L1TextContainer" refType="w" fact="0.1"/>
                <dgm:constr type="t" for="ch" forName="L1TextContainer" refType="h" fact="0.35"/>
                <dgm:constr type="h" for="ch" forName="L1TextContainer" refType="h" fact="0.113"/>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ConnectLine"/>
                <dgm:constr type="l" for="ch" forName="ConnectLine" refType="w" fact="0.5"/>
                <dgm:constr type="h" for="ch" forName="ConnectLine" refType="h" fact="0.19"/>
                <dgm:constr type="t" for="ch" forName="ConnectLine" refType="h" fact="0.5"/>
                <dgm:constr type="w" for="ch" forName="L2TextContainer" refType="w" fact="0.88"/>
                <dgm:constr type="h" for="ch" forName="L2TextContainer" refType="h" fact="0.15"/>
                <dgm:constr type="h" for="ch" forName="L2TextContainer" refType="h" op="lte" fact="0.31"/>
                <dgm:constr type="t" for="ch" forName="L2TextContainer" refType="h" fact="0.69"/>
                <dgm:constr type="l" for="ch" forName="L2TextContainer" refType="w" fact="0.06"/>
              </dgm:constrLst>
            </dgm:else>
          </dgm:choose>
          <dgm:layoutNode name="ConnectorPoint" styleLbl="fgAcc1" moveWith="L2TextContainer">
            <dgm:alg type="sp"/>
            <dgm:shape xmlns:r="http://schemas.openxmlformats.org/officeDocument/2006/relationships" type="ellipse" r:blip="" zOrderOff="10">
              <dgm:adjLst/>
            </dgm:shape>
            <dgm:presOf/>
            <dgm:constrLst/>
          </dgm:layoutNode>
          <dgm:layoutNode name="ConnectLine" styleLbl="alignNode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FlexibleEmptyPlaceHolder">
            <dgm:alg type="sp"/>
            <dgm:shape xmlns:r="http://schemas.openxmlformats.org/officeDocument/2006/relationships" r:blip="">
              <dgm:adjLst/>
            </dgm:shape>
            <dgm:presOf/>
            <dgm:constrLst/>
          </dgm:layoutNode>
          <dgm:layoutNode name="L2TextContainer" styleLbl="bgAcc1">
            <dgm:varLst>
              <dgm:chMax val="0"/>
              <dgm:chPref val="0"/>
              <dgm:bulletEnabled val="1"/>
            </dgm:varLst>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lMarg" refType="w" fact="0.14"/>
              <dgm:constr type="rMarg" refType="w" fact="0.14"/>
              <dgm:constr type="tMarg" refType="h" fact="0.17"/>
              <dgm:constr type="bMarg" refType="h" fact="0.17"/>
            </dgm:constrLst>
            <dgm:ruleLst>
              <dgm:rule type="h" val="INF" fact="NaN" max="NaN"/>
              <dgm:rule type="primFontSz" val="11" fact="NaN" max="NaN"/>
            </dgm:ruleLst>
          </dgm:layoutNod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RTLAlign" val="ctr"/>
                  <dgm:param type="parTxRTLAlign" val="ctr"/>
                </dgm:alg>
              </dgm:if>
              <dgm:else name="Name89">
                <dgm:alg type="tx">
                  <dgm:param type="txAnchorHorz" val="ctr"/>
                  <dgm:param type="txAnchorVert" val="b"/>
                  <dgm:param type="parTxRTL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589D207-BE08-4B33-B5B0-5A5A94C9512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5E58DB9-49DC-495B-A68F-33D105C9065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67A1AC4-3AE8-4F87-AAED-904EC6054702}" type="datetimeFigureOut">
              <a:rPr lang="en-US" smtClean="0"/>
              <a:t>1/16/2024</a:t>
            </a:fld>
            <a:endParaRPr lang="en-US" dirty="0"/>
          </a:p>
        </p:txBody>
      </p:sp>
      <p:sp>
        <p:nvSpPr>
          <p:cNvPr id="4" name="Footer Placeholder 3">
            <a:extLst>
              <a:ext uri="{FF2B5EF4-FFF2-40B4-BE49-F238E27FC236}">
                <a16:creationId xmlns:a16="http://schemas.microsoft.com/office/drawing/2014/main" id="{7F66337E-DAD5-442C-9B8F-E10EB7D972C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3BDF2-02BD-4181-AC28-FD56172CC62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AF8A362-CAFC-4987-9A50-47570528395E}" type="slidenum">
              <a:rPr lang="en-US" smtClean="0"/>
              <a:t>‹#›</a:t>
            </a:fld>
            <a:endParaRPr lang="en-US" dirty="0"/>
          </a:p>
        </p:txBody>
      </p:sp>
    </p:spTree>
    <p:extLst>
      <p:ext uri="{BB962C8B-B14F-4D97-AF65-F5344CB8AC3E}">
        <p14:creationId xmlns:p14="http://schemas.microsoft.com/office/powerpoint/2010/main" val="452374917"/>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556653-6123-4FE4-861F-5F9583BF59B0}" type="datetimeFigureOut">
              <a:rPr lang="en-US" smtClean="0"/>
              <a:t>1/16/2024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EEB602-95FC-483A-B12D-216A7AD7EA24}" type="slidenum">
              <a:rPr lang="en-US" smtClean="0"/>
              <a:t>‹#›</a:t>
            </a:fld>
            <a:endParaRPr lang="en-US" dirty="0"/>
          </a:p>
        </p:txBody>
      </p:sp>
    </p:spTree>
    <p:extLst>
      <p:ext uri="{BB962C8B-B14F-4D97-AF65-F5344CB8AC3E}">
        <p14:creationId xmlns:p14="http://schemas.microsoft.com/office/powerpoint/2010/main" val="1325843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2</a:t>
            </a:fld>
            <a:endParaRPr lang="en-US" dirty="0"/>
          </a:p>
        </p:txBody>
      </p:sp>
    </p:spTree>
    <p:extLst>
      <p:ext uri="{BB962C8B-B14F-4D97-AF65-F5344CB8AC3E}">
        <p14:creationId xmlns:p14="http://schemas.microsoft.com/office/powerpoint/2010/main" val="1727451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3</a:t>
            </a:fld>
            <a:endParaRPr lang="en-US" dirty="0"/>
          </a:p>
        </p:txBody>
      </p:sp>
    </p:spTree>
    <p:extLst>
      <p:ext uri="{BB962C8B-B14F-4D97-AF65-F5344CB8AC3E}">
        <p14:creationId xmlns:p14="http://schemas.microsoft.com/office/powerpoint/2010/main" val="2304065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4</a:t>
            </a:fld>
            <a:endParaRPr lang="en-US" dirty="0"/>
          </a:p>
        </p:txBody>
      </p:sp>
    </p:spTree>
    <p:extLst>
      <p:ext uri="{BB962C8B-B14F-4D97-AF65-F5344CB8AC3E}">
        <p14:creationId xmlns:p14="http://schemas.microsoft.com/office/powerpoint/2010/main" val="4200283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5</a:t>
            </a:fld>
            <a:endParaRPr lang="en-US" dirty="0"/>
          </a:p>
        </p:txBody>
      </p:sp>
    </p:spTree>
    <p:extLst>
      <p:ext uri="{BB962C8B-B14F-4D97-AF65-F5344CB8AC3E}">
        <p14:creationId xmlns:p14="http://schemas.microsoft.com/office/powerpoint/2010/main" val="1169898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7</a:t>
            </a:fld>
            <a:endParaRPr lang="en-US" dirty="0"/>
          </a:p>
        </p:txBody>
      </p:sp>
    </p:spTree>
    <p:extLst>
      <p:ext uri="{BB962C8B-B14F-4D97-AF65-F5344CB8AC3E}">
        <p14:creationId xmlns:p14="http://schemas.microsoft.com/office/powerpoint/2010/main" val="16668859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8</a:t>
            </a:fld>
            <a:endParaRPr lang="en-US" dirty="0"/>
          </a:p>
        </p:txBody>
      </p:sp>
    </p:spTree>
    <p:extLst>
      <p:ext uri="{BB962C8B-B14F-4D97-AF65-F5344CB8AC3E}">
        <p14:creationId xmlns:p14="http://schemas.microsoft.com/office/powerpoint/2010/main" val="1666885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10</a:t>
            </a:fld>
            <a:endParaRPr lang="en-US" dirty="0"/>
          </a:p>
        </p:txBody>
      </p:sp>
    </p:spTree>
    <p:extLst>
      <p:ext uri="{BB962C8B-B14F-4D97-AF65-F5344CB8AC3E}">
        <p14:creationId xmlns:p14="http://schemas.microsoft.com/office/powerpoint/2010/main" val="4200283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12</a:t>
            </a:fld>
            <a:endParaRPr lang="en-US" dirty="0"/>
          </a:p>
        </p:txBody>
      </p:sp>
    </p:spTree>
    <p:extLst>
      <p:ext uri="{BB962C8B-B14F-4D97-AF65-F5344CB8AC3E}">
        <p14:creationId xmlns:p14="http://schemas.microsoft.com/office/powerpoint/2010/main" val="23040651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13</a:t>
            </a:fld>
            <a:endParaRPr lang="en-US" dirty="0"/>
          </a:p>
        </p:txBody>
      </p:sp>
    </p:spTree>
    <p:extLst>
      <p:ext uri="{BB962C8B-B14F-4D97-AF65-F5344CB8AC3E}">
        <p14:creationId xmlns:p14="http://schemas.microsoft.com/office/powerpoint/2010/main" val="5806978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EA8D8870-8337-4ABD-9EA6-3D5AAB7E42D9}"/>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BAC3B2DB-2CCA-4BD4-8D63-98257049E273}"/>
              </a:ext>
            </a:extLst>
          </p:cNvPr>
          <p:cNvSpPr/>
          <p:nvPr userDrawn="1"/>
        </p:nvSpPr>
        <p:spPr>
          <a:xfrm>
            <a:off x="1" y="825689"/>
            <a:ext cx="6795928"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itle 1">
            <a:extLst>
              <a:ext uri="{FF2B5EF4-FFF2-40B4-BE49-F238E27FC236}">
                <a16:creationId xmlns:a16="http://schemas.microsoft.com/office/drawing/2014/main" id="{324DAAC3-FA37-4838-A298-327679F99F8A}"/>
              </a:ext>
            </a:extLst>
          </p:cNvPr>
          <p:cNvSpPr>
            <a:spLocks noGrp="1"/>
          </p:cNvSpPr>
          <p:nvPr>
            <p:ph type="ctrTitle" hasCustomPrompt="1"/>
          </p:nvPr>
        </p:nvSpPr>
        <p:spPr>
          <a:xfrm>
            <a:off x="1628168" y="1057522"/>
            <a:ext cx="5003540" cy="2173433"/>
          </a:xfrm>
        </p:spPr>
        <p:txBody>
          <a:bodyPr>
            <a:noAutofit/>
          </a:bodyPr>
          <a:lstStyle>
            <a:lvl1pPr>
              <a:lnSpc>
                <a:spcPct val="100000"/>
              </a:lnSpc>
              <a:defRPr sz="4400" cap="all" baseline="0">
                <a:solidFill>
                  <a:schemeClr val="bg1"/>
                </a:solidFill>
              </a:defRPr>
            </a:lvl1pPr>
          </a:lstStyle>
          <a:p>
            <a:r>
              <a:rPr lang="en-US" sz="4400" dirty="0">
                <a:solidFill>
                  <a:schemeClr val="bg1"/>
                </a:solidFill>
              </a:rPr>
              <a:t>CLICK TO ADD TITLE</a:t>
            </a:r>
          </a:p>
        </p:txBody>
      </p:sp>
      <p:sp>
        <p:nvSpPr>
          <p:cNvPr id="55" name="Subtitle 2">
            <a:extLst>
              <a:ext uri="{FF2B5EF4-FFF2-40B4-BE49-F238E27FC236}">
                <a16:creationId xmlns:a16="http://schemas.microsoft.com/office/drawing/2014/main" id="{50BC9D78-FF13-4CEB-8ECB-E64E85C5D0B4}"/>
              </a:ext>
            </a:extLst>
          </p:cNvPr>
          <p:cNvSpPr>
            <a:spLocks noGrp="1"/>
          </p:cNvSpPr>
          <p:nvPr>
            <p:ph type="subTitle" idx="1" hasCustomPrompt="1"/>
          </p:nvPr>
        </p:nvSpPr>
        <p:spPr>
          <a:xfrm>
            <a:off x="1646643" y="3751119"/>
            <a:ext cx="4985065" cy="1606163"/>
          </a:xfrm>
        </p:spPr>
        <p:txBody>
          <a:bodyPr anchor="t">
            <a:noAutofit/>
          </a:bodyPr>
          <a:lstStyle>
            <a:lvl1pPr>
              <a:defRPr sz="2400" b="0"/>
            </a:lvl1pPr>
          </a:lstStyle>
          <a:p>
            <a:r>
              <a:rPr lang="en-US" dirty="0">
                <a:solidFill>
                  <a:schemeClr val="tx1">
                    <a:lumMod val="75000"/>
                    <a:lumOff val="25000"/>
                  </a:schemeClr>
                </a:solidFill>
              </a:rPr>
              <a:t>Click to add subtitle</a:t>
            </a:r>
          </a:p>
        </p:txBody>
      </p:sp>
      <p:sp>
        <p:nvSpPr>
          <p:cNvPr id="56" name="Rectangle 55">
            <a:extLst>
              <a:ext uri="{FF2B5EF4-FFF2-40B4-BE49-F238E27FC236}">
                <a16:creationId xmlns:a16="http://schemas.microsoft.com/office/drawing/2014/main" id="{FB792E4C-AD3B-4E88-8540-E75759746368}"/>
              </a:ext>
            </a:extLst>
          </p:cNvPr>
          <p:cNvSpPr/>
          <p:nvPr userDrawn="1"/>
        </p:nvSpPr>
        <p:spPr>
          <a:xfrm>
            <a:off x="-1" y="889697"/>
            <a:ext cx="1070775" cy="2466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6A32632F-9ED1-4328-BBE3-B4E014156A29}"/>
              </a:ext>
            </a:extLst>
          </p:cNvPr>
          <p:cNvSpPr/>
          <p:nvPr userDrawn="1"/>
        </p:nvSpPr>
        <p:spPr>
          <a:xfrm rot="5400000">
            <a:off x="-236512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Footer Placeholder 4">
            <a:extLst>
              <a:ext uri="{FF2B5EF4-FFF2-40B4-BE49-F238E27FC236}">
                <a16:creationId xmlns:a16="http://schemas.microsoft.com/office/drawing/2014/main" id="{15A37EDE-F10B-4C4B-9572-8778C2D6A686}"/>
              </a:ext>
            </a:extLst>
          </p:cNvPr>
          <p:cNvSpPr>
            <a:spLocks noGrp="1"/>
          </p:cNvSpPr>
          <p:nvPr>
            <p:ph type="ftr" sz="quarter" idx="11"/>
          </p:nvPr>
        </p:nvSpPr>
        <p:spPr>
          <a:xfrm>
            <a:off x="1635103" y="6309360"/>
            <a:ext cx="4797504" cy="457200"/>
          </a:xfrm>
        </p:spPr>
        <p:txBody>
          <a:bodyPr/>
          <a:lstStyle/>
          <a:p>
            <a:pPr algn="l"/>
            <a:r>
              <a:rPr lang="en-US" dirty="0"/>
              <a:t>Presentation Title</a:t>
            </a:r>
          </a:p>
        </p:txBody>
      </p:sp>
      <p:sp>
        <p:nvSpPr>
          <p:cNvPr id="59" name="Rectangle 58">
            <a:extLst>
              <a:ext uri="{FF2B5EF4-FFF2-40B4-BE49-F238E27FC236}">
                <a16:creationId xmlns:a16="http://schemas.microsoft.com/office/drawing/2014/main" id="{EA124D3C-01E3-4B96-BDF0-54851D1739D0}"/>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Date Placeholder 35">
            <a:extLst>
              <a:ext uri="{FF2B5EF4-FFF2-40B4-BE49-F238E27FC236}">
                <a16:creationId xmlns:a16="http://schemas.microsoft.com/office/drawing/2014/main" id="{D6890A67-3C66-4F8A-B1A6-05469F40F879}"/>
              </a:ext>
            </a:extLst>
          </p:cNvPr>
          <p:cNvSpPr>
            <a:spLocks noGrp="1"/>
          </p:cNvSpPr>
          <p:nvPr>
            <p:ph type="dt" sz="half" idx="10"/>
          </p:nvPr>
        </p:nvSpPr>
        <p:spPr>
          <a:xfrm>
            <a:off x="8197353" y="6309360"/>
            <a:ext cx="2151134" cy="457200"/>
          </a:xfrm>
        </p:spPr>
        <p:txBody>
          <a:bodyPr/>
          <a:lstStyle/>
          <a:p>
            <a:pPr algn="l"/>
            <a:fld id="{E82334DA-681A-46EF-9A56-7F4C6ABE7E6A}" type="datetime1">
              <a:rPr lang="en-US" smtClean="0">
                <a:solidFill>
                  <a:srgbClr val="FFFFFF"/>
                </a:solidFill>
                <a:effectLst>
                  <a:outerShdw blurRad="50800" dist="38100" dir="2700000" algn="tl" rotWithShape="0">
                    <a:prstClr val="black">
                      <a:alpha val="43000"/>
                    </a:prstClr>
                  </a:outerShdw>
                </a:effectLst>
              </a:rPr>
              <a:t>1/16/2024</a:t>
            </a:fld>
            <a:endParaRPr lang="en-US" dirty="0">
              <a:solidFill>
                <a:srgbClr val="FFFFFF"/>
              </a:solidFill>
              <a:effectLst>
                <a:outerShdw blurRad="50800" dist="38100" dir="2700000" algn="tl" rotWithShape="0">
                  <a:prstClr val="black">
                    <a:alpha val="43000"/>
                  </a:prstClr>
                </a:outerShdw>
              </a:effectLst>
            </a:endParaRPr>
          </a:p>
        </p:txBody>
      </p:sp>
      <p:sp>
        <p:nvSpPr>
          <p:cNvPr id="62" name="Slide Number Placeholder 36">
            <a:extLst>
              <a:ext uri="{FF2B5EF4-FFF2-40B4-BE49-F238E27FC236}">
                <a16:creationId xmlns:a16="http://schemas.microsoft.com/office/drawing/2014/main" id="{46849723-0CBF-47CA-9477-4D42CAC71FCC}"/>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solidFill>
                  <a:srgbClr val="FFFFFF"/>
                </a:solidFill>
                <a:effectLst>
                  <a:outerShdw blurRad="50800" dist="38100" dir="2700000" algn="tl" rotWithShape="0">
                    <a:prstClr val="black">
                      <a:alpha val="43000"/>
                    </a:prstClr>
                  </a:outerShdw>
                </a:effectLst>
              </a:rPr>
              <a:pPr/>
              <a:t>‹#›</a:t>
            </a:fld>
            <a:endParaRPr lang="en-US" dirty="0">
              <a:solidFill>
                <a:srgbClr val="FFFFFF"/>
              </a:solidFill>
              <a:effectLst>
                <a:outerShdw blurRad="50800" dist="38100" dir="2700000" algn="tl" rotWithShape="0">
                  <a:prstClr val="black">
                    <a:alpha val="43000"/>
                  </a:prstClr>
                </a:outerShdw>
              </a:effectLst>
            </a:endParaRPr>
          </a:p>
        </p:txBody>
      </p:sp>
      <p:sp>
        <p:nvSpPr>
          <p:cNvPr id="65" name="Picture Placeholder 64">
            <a:extLst>
              <a:ext uri="{FF2B5EF4-FFF2-40B4-BE49-F238E27FC236}">
                <a16:creationId xmlns:a16="http://schemas.microsoft.com/office/drawing/2014/main" id="{D60E3C33-714C-4528-93A6-4470C3E89AE4}"/>
              </a:ext>
            </a:extLst>
          </p:cNvPr>
          <p:cNvSpPr>
            <a:spLocks noGrp="1"/>
          </p:cNvSpPr>
          <p:nvPr>
            <p:ph type="pic" sz="quarter" idx="13" hasCustomPrompt="1"/>
          </p:nvPr>
        </p:nvSpPr>
        <p:spPr>
          <a:xfrm>
            <a:off x="6859936" y="-2"/>
            <a:ext cx="5332064" cy="6858002"/>
          </a:xfrm>
          <a:custGeom>
            <a:avLst/>
            <a:gdLst>
              <a:gd name="connsiteX0" fmla="*/ 0 w 5332064"/>
              <a:gd name="connsiteY0" fmla="*/ 0 h 6858002"/>
              <a:gd name="connsiteX1" fmla="*/ 5332064 w 5332064"/>
              <a:gd name="connsiteY1" fmla="*/ 0 h 6858002"/>
              <a:gd name="connsiteX2" fmla="*/ 5332064 w 5332064"/>
              <a:gd name="connsiteY2" fmla="*/ 6858002 h 6858002"/>
              <a:gd name="connsiteX3" fmla="*/ 0 w 5332064"/>
              <a:gd name="connsiteY3" fmla="*/ 6858002 h 6858002"/>
            </a:gdLst>
            <a:ahLst/>
            <a:cxnLst>
              <a:cxn ang="0">
                <a:pos x="connsiteX0" y="connsiteY0"/>
              </a:cxn>
              <a:cxn ang="0">
                <a:pos x="connsiteX1" y="connsiteY1"/>
              </a:cxn>
              <a:cxn ang="0">
                <a:pos x="connsiteX2" y="connsiteY2"/>
              </a:cxn>
              <a:cxn ang="0">
                <a:pos x="connsiteX3" y="connsiteY3"/>
              </a:cxn>
            </a:cxnLst>
            <a:rect l="l" t="t" r="r" b="b"/>
            <a:pathLst>
              <a:path w="5332064" h="6858002">
                <a:moveTo>
                  <a:pt x="0" y="0"/>
                </a:moveTo>
                <a:lnTo>
                  <a:pt x="5332064" y="0"/>
                </a:lnTo>
                <a:lnTo>
                  <a:pt x="5332064" y="6858002"/>
                </a:lnTo>
                <a:lnTo>
                  <a:pt x="0" y="6858002"/>
                </a:lnTo>
                <a:close/>
              </a:path>
            </a:pathLst>
          </a:custGeom>
        </p:spPr>
        <p:txBody>
          <a:bodyPr wrap="square" anchor="t">
            <a:noAutofit/>
          </a:bodyPr>
          <a:lstStyle>
            <a:lvl1pPr algn="ctr">
              <a:defRPr/>
            </a:lvl1pPr>
          </a:lstStyle>
          <a:p>
            <a:r>
              <a:rPr lang="en-US" dirty="0"/>
              <a:t>Click to add photo</a:t>
            </a:r>
          </a:p>
        </p:txBody>
      </p:sp>
    </p:spTree>
    <p:extLst>
      <p:ext uri="{BB962C8B-B14F-4D97-AF65-F5344CB8AC3E}">
        <p14:creationId xmlns:p14="http://schemas.microsoft.com/office/powerpoint/2010/main" val="4258252642"/>
      </p:ext>
    </p:extLst>
  </p:cSld>
  <p:clrMapOvr>
    <a:masterClrMapping/>
  </p:clrMapOvr>
  <p:hf hdr="0"/>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2A19A957-1FB5-43F8-B325-BBD9FEF23E88}"/>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Rectangle 19">
            <a:extLst>
              <a:ext uri="{FF2B5EF4-FFF2-40B4-BE49-F238E27FC236}">
                <a16:creationId xmlns:a16="http://schemas.microsoft.com/office/drawing/2014/main" id="{3FA5410A-92A6-4C0B-9D89-186B7DDB20BD}"/>
              </a:ext>
              <a:ext uri="{C183D7F6-B498-43B3-948B-1728B52AA6E4}">
                <adec:decorative xmlns:adec="http://schemas.microsoft.com/office/drawing/2017/decorative"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CD8F3F22-19C9-4C61-8202-3220217D2938}"/>
              </a:ext>
            </a:extLst>
          </p:cNvPr>
          <p:cNvSpPr>
            <a:spLocks noGrp="1"/>
          </p:cNvSpPr>
          <p:nvPr>
            <p:ph type="title" hasCustomPrompt="1"/>
          </p:nvPr>
        </p:nvSpPr>
        <p:spPr>
          <a:xfrm>
            <a:off x="648935" y="180644"/>
            <a:ext cx="10900146" cy="935776"/>
          </a:xfrm>
        </p:spPr>
        <p:txBody>
          <a:bodyPr>
            <a:noAutofit/>
          </a:bodyPr>
          <a:lstStyle>
            <a:lvl1pPr>
              <a:defRPr sz="3600">
                <a:solidFill>
                  <a:schemeClr val="bg1"/>
                </a:solidFill>
              </a:defRPr>
            </a:lvl1pPr>
          </a:lstStyle>
          <a:p>
            <a:r>
              <a:rPr lang="en-US" dirty="0">
                <a:solidFill>
                  <a:schemeClr val="bg1"/>
                </a:solidFill>
              </a:rPr>
              <a:t>Click to add title</a:t>
            </a:r>
          </a:p>
        </p:txBody>
      </p:sp>
      <p:sp>
        <p:nvSpPr>
          <p:cNvPr id="5" name="Rectangle 4">
            <a:extLst>
              <a:ext uri="{FF2B5EF4-FFF2-40B4-BE49-F238E27FC236}">
                <a16:creationId xmlns:a16="http://schemas.microsoft.com/office/drawing/2014/main" id="{21A26073-23A2-4B91-A128-79AA1BE93523}"/>
              </a:ext>
              <a:ext uri="{C183D7F6-B498-43B3-948B-1728B52AA6E4}">
                <adec:decorative xmlns:adec="http://schemas.microsoft.com/office/drawing/2017/decorative"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14D5DFA-0CEA-43F0-98EE-6C9F741F7C96}"/>
              </a:ext>
              <a:ext uri="{C183D7F6-B498-43B3-948B-1728B52AA6E4}">
                <adec:decorative xmlns:adec="http://schemas.microsoft.com/office/drawing/2017/decorative"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tent Placeholder 2">
            <a:extLst>
              <a:ext uri="{FF2B5EF4-FFF2-40B4-BE49-F238E27FC236}">
                <a16:creationId xmlns:a16="http://schemas.microsoft.com/office/drawing/2014/main" id="{0F94B471-6707-4251-8230-A51AED0767C9}"/>
              </a:ext>
            </a:extLst>
          </p:cNvPr>
          <p:cNvSpPr>
            <a:spLocks noGrp="1"/>
          </p:cNvSpPr>
          <p:nvPr>
            <p:ph idx="14" hasCustomPrompt="1"/>
          </p:nvPr>
        </p:nvSpPr>
        <p:spPr>
          <a:xfrm>
            <a:off x="648934" y="1834005"/>
            <a:ext cx="4727735"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8" name="Content Placeholder 2">
            <a:extLst>
              <a:ext uri="{FF2B5EF4-FFF2-40B4-BE49-F238E27FC236}">
                <a16:creationId xmlns:a16="http://schemas.microsoft.com/office/drawing/2014/main" id="{ED986D97-E6F1-49E8-977A-C802B4E41B73}"/>
              </a:ext>
            </a:extLst>
          </p:cNvPr>
          <p:cNvSpPr>
            <a:spLocks noGrp="1"/>
          </p:cNvSpPr>
          <p:nvPr>
            <p:ph idx="1" hasCustomPrompt="1"/>
          </p:nvPr>
        </p:nvSpPr>
        <p:spPr>
          <a:xfrm>
            <a:off x="648934" y="2422380"/>
            <a:ext cx="4727735" cy="3029446"/>
          </a:xfrm>
        </p:spPr>
        <p:txBody>
          <a:bodyPr anchor="t">
            <a:no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16" name="Content Placeholder 2">
            <a:extLst>
              <a:ext uri="{FF2B5EF4-FFF2-40B4-BE49-F238E27FC236}">
                <a16:creationId xmlns:a16="http://schemas.microsoft.com/office/drawing/2014/main" id="{762163C0-B07F-43E4-B17C-2E6A96553B98}"/>
              </a:ext>
            </a:extLst>
          </p:cNvPr>
          <p:cNvSpPr>
            <a:spLocks noGrp="1"/>
          </p:cNvSpPr>
          <p:nvPr>
            <p:ph idx="15" hasCustomPrompt="1"/>
          </p:nvPr>
        </p:nvSpPr>
        <p:spPr>
          <a:xfrm>
            <a:off x="6095999" y="1834004"/>
            <a:ext cx="4727735"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14" name="Content Placeholder 2">
            <a:extLst>
              <a:ext uri="{FF2B5EF4-FFF2-40B4-BE49-F238E27FC236}">
                <a16:creationId xmlns:a16="http://schemas.microsoft.com/office/drawing/2014/main" id="{9098FA6D-3C80-4FE1-B248-1CA2B6862F6D}"/>
              </a:ext>
            </a:extLst>
          </p:cNvPr>
          <p:cNvSpPr>
            <a:spLocks noGrp="1"/>
          </p:cNvSpPr>
          <p:nvPr>
            <p:ph idx="13" hasCustomPrompt="1"/>
          </p:nvPr>
        </p:nvSpPr>
        <p:spPr>
          <a:xfrm>
            <a:off x="6095999" y="2422380"/>
            <a:ext cx="4727735" cy="3029446"/>
          </a:xfrm>
        </p:spPr>
        <p:txBody>
          <a:bodyPr anchor="t">
            <a:no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9" name="Rectangle 8">
            <a:extLst>
              <a:ext uri="{FF2B5EF4-FFF2-40B4-BE49-F238E27FC236}">
                <a16:creationId xmlns:a16="http://schemas.microsoft.com/office/drawing/2014/main" id="{8352712D-F957-4B22-8B50-BE10410FF895}"/>
              </a:ext>
              <a:ext uri="{C183D7F6-B498-43B3-948B-1728B52AA6E4}">
                <adec:decorative xmlns:adec="http://schemas.microsoft.com/office/drawing/2017/decorative"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ooter Placeholder 29">
            <a:extLst>
              <a:ext uri="{FF2B5EF4-FFF2-40B4-BE49-F238E27FC236}">
                <a16:creationId xmlns:a16="http://schemas.microsoft.com/office/drawing/2014/main" id="{26FD74F8-42BB-4CB4-ABF1-5F149743B464}"/>
              </a:ext>
            </a:extLst>
          </p:cNvPr>
          <p:cNvSpPr>
            <a:spLocks noGrp="1"/>
          </p:cNvSpPr>
          <p:nvPr>
            <p:ph type="ftr" sz="quarter" idx="11"/>
          </p:nvPr>
        </p:nvSpPr>
        <p:spPr>
          <a:xfrm>
            <a:off x="642917" y="6309360"/>
            <a:ext cx="3423986" cy="457200"/>
          </a:xfrm>
        </p:spPr>
        <p:txBody>
          <a:bodyPr/>
          <a:lstStyle>
            <a:lvl1pPr>
              <a:defRPr>
                <a:solidFill>
                  <a:schemeClr val="bg1"/>
                </a:solidFill>
              </a:defRPr>
            </a:lvl1pPr>
          </a:lstStyle>
          <a:p>
            <a:r>
              <a:rPr lang="en-US" dirty="0"/>
              <a:t>Presentation Title</a:t>
            </a:r>
            <a:endParaRPr lang="en-US" dirty="0">
              <a:solidFill>
                <a:schemeClr val="bg1"/>
              </a:solidFill>
            </a:endParaRPr>
          </a:p>
        </p:txBody>
      </p:sp>
      <p:sp>
        <p:nvSpPr>
          <p:cNvPr id="10" name="Date Placeholder 28">
            <a:extLst>
              <a:ext uri="{FF2B5EF4-FFF2-40B4-BE49-F238E27FC236}">
                <a16:creationId xmlns:a16="http://schemas.microsoft.com/office/drawing/2014/main" id="{5B031752-6400-4BFB-979F-E2EE795E4B90}"/>
              </a:ext>
            </a:extLst>
          </p:cNvPr>
          <p:cNvSpPr>
            <a:spLocks noGrp="1"/>
          </p:cNvSpPr>
          <p:nvPr>
            <p:ph type="dt" sz="half" idx="10"/>
          </p:nvPr>
        </p:nvSpPr>
        <p:spPr>
          <a:xfrm>
            <a:off x="5373620" y="6309360"/>
            <a:ext cx="3411973" cy="457200"/>
          </a:xfrm>
        </p:spPr>
        <p:txBody>
          <a:bodyPr/>
          <a:lstStyle>
            <a:lvl1pPr>
              <a:defRPr>
                <a:solidFill>
                  <a:schemeClr val="tx2"/>
                </a:solidFill>
              </a:defRPr>
            </a:lvl1pPr>
          </a:lstStyle>
          <a:p>
            <a:fld id="{DD9E41B7-A2DB-4285-A7A5-A1084718EB55}" type="datetime1">
              <a:rPr lang="en-US" smtClean="0"/>
              <a:pPr/>
              <a:t>1/16/2024</a:t>
            </a:fld>
            <a:endParaRPr lang="en-US" dirty="0"/>
          </a:p>
        </p:txBody>
      </p:sp>
      <p:sp>
        <p:nvSpPr>
          <p:cNvPr id="12" name="Slide Number Placeholder 30">
            <a:extLst>
              <a:ext uri="{FF2B5EF4-FFF2-40B4-BE49-F238E27FC236}">
                <a16:creationId xmlns:a16="http://schemas.microsoft.com/office/drawing/2014/main" id="{6A5CAEAF-7DEC-4B20-8B1E-301A9D0E684A}"/>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
        <p:nvSpPr>
          <p:cNvPr id="13" name="Rectangle 12">
            <a:extLst>
              <a:ext uri="{FF2B5EF4-FFF2-40B4-BE49-F238E27FC236}">
                <a16:creationId xmlns:a16="http://schemas.microsoft.com/office/drawing/2014/main" id="{70B696A3-EA34-4924-9037-E330B1CB890E}"/>
              </a:ext>
              <a:ext uri="{C183D7F6-B498-43B3-948B-1728B52AA6E4}">
                <adec:decorative xmlns:adec="http://schemas.microsoft.com/office/drawing/2017/decorative"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29103640"/>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ontent 3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725A2F16-8CE0-4F2E-933C-EFDFB1E196A3}"/>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Rectangle 2">
            <a:extLst>
              <a:ext uri="{FF2B5EF4-FFF2-40B4-BE49-F238E27FC236}">
                <a16:creationId xmlns:a16="http://schemas.microsoft.com/office/drawing/2014/main" id="{18C70705-E2EE-4992-AE78-FDBE1285C809}"/>
              </a:ext>
              <a:ext uri="{C183D7F6-B498-43B3-948B-1728B52AA6E4}">
                <adec:decorative xmlns:adec="http://schemas.microsoft.com/office/drawing/2017/decorative"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21C428A7-7771-4474-8BB4-8A6F0FEF8766}"/>
              </a:ext>
            </a:extLst>
          </p:cNvPr>
          <p:cNvSpPr>
            <a:spLocks noGrp="1"/>
          </p:cNvSpPr>
          <p:nvPr>
            <p:ph type="title" hasCustomPrompt="1"/>
          </p:nvPr>
        </p:nvSpPr>
        <p:spPr>
          <a:xfrm>
            <a:off x="648935" y="180644"/>
            <a:ext cx="10900146" cy="935776"/>
          </a:xfrm>
        </p:spPr>
        <p:txBody>
          <a:bodyPr>
            <a:noAutofit/>
          </a:bodyPr>
          <a:lstStyle>
            <a:lvl1pPr>
              <a:defRPr sz="3600">
                <a:solidFill>
                  <a:schemeClr val="bg1"/>
                </a:solidFill>
              </a:defRPr>
            </a:lvl1pPr>
          </a:lstStyle>
          <a:p>
            <a:r>
              <a:rPr lang="en-US" dirty="0">
                <a:solidFill>
                  <a:schemeClr val="bg1"/>
                </a:solidFill>
              </a:rPr>
              <a:t>Click to add title</a:t>
            </a:r>
          </a:p>
        </p:txBody>
      </p:sp>
      <p:sp>
        <p:nvSpPr>
          <p:cNvPr id="5" name="Rectangle 4">
            <a:extLst>
              <a:ext uri="{FF2B5EF4-FFF2-40B4-BE49-F238E27FC236}">
                <a16:creationId xmlns:a16="http://schemas.microsoft.com/office/drawing/2014/main" id="{B98730F6-0DF6-48BC-86CC-00BE18350199}"/>
              </a:ext>
              <a:ext uri="{C183D7F6-B498-43B3-948B-1728B52AA6E4}">
                <adec:decorative xmlns:adec="http://schemas.microsoft.com/office/drawing/2017/decorative"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2D31104-1E19-4E17-A3FE-2B2C551344DF}"/>
              </a:ext>
              <a:ext uri="{C183D7F6-B498-43B3-948B-1728B52AA6E4}">
                <adec:decorative xmlns:adec="http://schemas.microsoft.com/office/drawing/2017/decorative"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ntent Placeholder 2">
            <a:extLst>
              <a:ext uri="{FF2B5EF4-FFF2-40B4-BE49-F238E27FC236}">
                <a16:creationId xmlns:a16="http://schemas.microsoft.com/office/drawing/2014/main" id="{02CEB59E-1776-4FF1-BF4D-A33B618FD59F}"/>
              </a:ext>
            </a:extLst>
          </p:cNvPr>
          <p:cNvSpPr>
            <a:spLocks noGrp="1"/>
          </p:cNvSpPr>
          <p:nvPr>
            <p:ph idx="14" hasCustomPrompt="1"/>
          </p:nvPr>
        </p:nvSpPr>
        <p:spPr>
          <a:xfrm>
            <a:off x="648935" y="1834005"/>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7" name="Content Placeholder 2">
            <a:extLst>
              <a:ext uri="{FF2B5EF4-FFF2-40B4-BE49-F238E27FC236}">
                <a16:creationId xmlns:a16="http://schemas.microsoft.com/office/drawing/2014/main" id="{26B55E76-BA79-44AC-B206-DA13D60FDA2E}"/>
              </a:ext>
            </a:extLst>
          </p:cNvPr>
          <p:cNvSpPr>
            <a:spLocks noGrp="1"/>
          </p:cNvSpPr>
          <p:nvPr>
            <p:ph idx="1" hasCustomPrompt="1"/>
          </p:nvPr>
        </p:nvSpPr>
        <p:spPr>
          <a:xfrm>
            <a:off x="648935"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21" name="Content Placeholder 2">
            <a:extLst>
              <a:ext uri="{FF2B5EF4-FFF2-40B4-BE49-F238E27FC236}">
                <a16:creationId xmlns:a16="http://schemas.microsoft.com/office/drawing/2014/main" id="{60518C4D-71E5-4211-A191-A8ED7185DED2}"/>
              </a:ext>
            </a:extLst>
          </p:cNvPr>
          <p:cNvSpPr>
            <a:spLocks noGrp="1"/>
          </p:cNvSpPr>
          <p:nvPr>
            <p:ph idx="18" hasCustomPrompt="1"/>
          </p:nvPr>
        </p:nvSpPr>
        <p:spPr>
          <a:xfrm>
            <a:off x="4336486" y="1828356"/>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20" name="Content Placeholder 2">
            <a:extLst>
              <a:ext uri="{FF2B5EF4-FFF2-40B4-BE49-F238E27FC236}">
                <a16:creationId xmlns:a16="http://schemas.microsoft.com/office/drawing/2014/main" id="{D7EF9B63-4443-4EE5-A88B-2F1FA4CC4043}"/>
              </a:ext>
            </a:extLst>
          </p:cNvPr>
          <p:cNvSpPr>
            <a:spLocks noGrp="1"/>
          </p:cNvSpPr>
          <p:nvPr>
            <p:ph idx="17" hasCustomPrompt="1"/>
          </p:nvPr>
        </p:nvSpPr>
        <p:spPr>
          <a:xfrm>
            <a:off x="4336486"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19" name="Content Placeholder 2">
            <a:extLst>
              <a:ext uri="{FF2B5EF4-FFF2-40B4-BE49-F238E27FC236}">
                <a16:creationId xmlns:a16="http://schemas.microsoft.com/office/drawing/2014/main" id="{E54FF8D9-50D3-4515-B896-B127F664C1E1}"/>
              </a:ext>
            </a:extLst>
          </p:cNvPr>
          <p:cNvSpPr>
            <a:spLocks noGrp="1"/>
          </p:cNvSpPr>
          <p:nvPr>
            <p:ph idx="16" hasCustomPrompt="1"/>
          </p:nvPr>
        </p:nvSpPr>
        <p:spPr>
          <a:xfrm>
            <a:off x="8024037" y="1834005"/>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18" name="Content Placeholder 2">
            <a:extLst>
              <a:ext uri="{FF2B5EF4-FFF2-40B4-BE49-F238E27FC236}">
                <a16:creationId xmlns:a16="http://schemas.microsoft.com/office/drawing/2014/main" id="{E95B62E8-2D9A-443A-8560-D347C4703894}"/>
              </a:ext>
            </a:extLst>
          </p:cNvPr>
          <p:cNvSpPr>
            <a:spLocks noGrp="1"/>
          </p:cNvSpPr>
          <p:nvPr>
            <p:ph idx="15" hasCustomPrompt="1"/>
          </p:nvPr>
        </p:nvSpPr>
        <p:spPr>
          <a:xfrm>
            <a:off x="8024037"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8" name="Rectangle 7">
            <a:extLst>
              <a:ext uri="{FF2B5EF4-FFF2-40B4-BE49-F238E27FC236}">
                <a16:creationId xmlns:a16="http://schemas.microsoft.com/office/drawing/2014/main" id="{2DA7A17E-1562-4B10-9BC8-AB6B45E6BD6C}"/>
              </a:ext>
              <a:ext uri="{C183D7F6-B498-43B3-948B-1728B52AA6E4}">
                <adec:decorative xmlns:adec="http://schemas.microsoft.com/office/drawing/2017/decorative"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D37258C-9B58-4DC0-BC98-826A38D4B6B1}"/>
              </a:ext>
              <a:ext uri="{C183D7F6-B498-43B3-948B-1728B52AA6E4}">
                <adec:decorative xmlns:adec="http://schemas.microsoft.com/office/drawing/2017/decorative"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ooter Placeholder 29">
            <a:extLst>
              <a:ext uri="{FF2B5EF4-FFF2-40B4-BE49-F238E27FC236}">
                <a16:creationId xmlns:a16="http://schemas.microsoft.com/office/drawing/2014/main" id="{2F8E2987-7F65-44D5-B3AD-776ECF8D85CC}"/>
              </a:ext>
            </a:extLst>
          </p:cNvPr>
          <p:cNvSpPr>
            <a:spLocks noGrp="1"/>
          </p:cNvSpPr>
          <p:nvPr>
            <p:ph type="ftr" sz="quarter" idx="11"/>
          </p:nvPr>
        </p:nvSpPr>
        <p:spPr>
          <a:xfrm>
            <a:off x="642917" y="6309360"/>
            <a:ext cx="3423986" cy="457200"/>
          </a:xfrm>
        </p:spPr>
        <p:txBody>
          <a:bodyPr/>
          <a:lstStyle>
            <a:lvl1pPr>
              <a:defRPr>
                <a:solidFill>
                  <a:schemeClr val="bg1"/>
                </a:solidFill>
              </a:defRPr>
            </a:lvl1pPr>
          </a:lstStyle>
          <a:p>
            <a:r>
              <a:rPr lang="en-US" dirty="0"/>
              <a:t>Presentation Title</a:t>
            </a:r>
            <a:endParaRPr lang="en-US" dirty="0">
              <a:solidFill>
                <a:schemeClr val="bg1"/>
              </a:solidFill>
            </a:endParaRPr>
          </a:p>
        </p:txBody>
      </p:sp>
      <p:sp>
        <p:nvSpPr>
          <p:cNvPr id="22" name="Date Placeholder 28">
            <a:extLst>
              <a:ext uri="{FF2B5EF4-FFF2-40B4-BE49-F238E27FC236}">
                <a16:creationId xmlns:a16="http://schemas.microsoft.com/office/drawing/2014/main" id="{08BD4E48-A35B-4475-BC85-E58DA2920FE4}"/>
              </a:ext>
            </a:extLst>
          </p:cNvPr>
          <p:cNvSpPr>
            <a:spLocks noGrp="1"/>
          </p:cNvSpPr>
          <p:nvPr>
            <p:ph type="dt" sz="half" idx="10"/>
          </p:nvPr>
        </p:nvSpPr>
        <p:spPr>
          <a:xfrm>
            <a:off x="5373620" y="6309360"/>
            <a:ext cx="3411973" cy="457200"/>
          </a:xfrm>
        </p:spPr>
        <p:txBody>
          <a:bodyPr/>
          <a:lstStyle>
            <a:lvl1pPr>
              <a:defRPr>
                <a:solidFill>
                  <a:schemeClr val="tx2"/>
                </a:solidFill>
              </a:defRPr>
            </a:lvl1pPr>
          </a:lstStyle>
          <a:p>
            <a:fld id="{DD9E41B7-A2DB-4285-A7A5-A1084718EB55}" type="datetime1">
              <a:rPr lang="en-US" smtClean="0"/>
              <a:pPr/>
              <a:t>1/16/2024</a:t>
            </a:fld>
            <a:endParaRPr lang="en-US" dirty="0"/>
          </a:p>
        </p:txBody>
      </p:sp>
      <p:sp>
        <p:nvSpPr>
          <p:cNvPr id="11" name="Slide Number Placeholder 30">
            <a:extLst>
              <a:ext uri="{FF2B5EF4-FFF2-40B4-BE49-F238E27FC236}">
                <a16:creationId xmlns:a16="http://schemas.microsoft.com/office/drawing/2014/main" id="{FBDAEBAB-F3AA-4DB3-96B7-6387085C1E0E}"/>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5637555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53C66564-535A-4715-9B27-B8AB14F77E42}"/>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3821E99-F411-4BAB-8211-C344272A2A1A}"/>
              </a:ext>
              <a:ext uri="{C183D7F6-B498-43B3-948B-1728B52AA6E4}">
                <adec:decorative xmlns:adec="http://schemas.microsoft.com/office/drawing/2017/decorative"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029B7F2A-CF10-474B-91F1-7C50A7DAF83C}"/>
              </a:ext>
            </a:extLst>
          </p:cNvPr>
          <p:cNvSpPr>
            <a:spLocks noGrp="1"/>
          </p:cNvSpPr>
          <p:nvPr>
            <p:ph type="title" hasCustomPrompt="1"/>
          </p:nvPr>
        </p:nvSpPr>
        <p:spPr>
          <a:xfrm>
            <a:off x="5376668" y="537381"/>
            <a:ext cx="6172412" cy="1031927"/>
          </a:xfrm>
        </p:spPr>
        <p:txBody>
          <a:bodyPr/>
          <a:lstStyle>
            <a:lvl1pPr>
              <a:defRPr/>
            </a:lvl1pPr>
          </a:lstStyle>
          <a:p>
            <a:r>
              <a:rPr lang="en-US" dirty="0"/>
              <a:t>Click to add title</a:t>
            </a:r>
          </a:p>
        </p:txBody>
      </p:sp>
      <p:sp>
        <p:nvSpPr>
          <p:cNvPr id="10" name="Rectangle 9">
            <a:extLst>
              <a:ext uri="{FF2B5EF4-FFF2-40B4-BE49-F238E27FC236}">
                <a16:creationId xmlns:a16="http://schemas.microsoft.com/office/drawing/2014/main" id="{58F0D6D9-A64A-415F-BA44-494062CA6983}"/>
              </a:ext>
              <a:ext uri="{C183D7F6-B498-43B3-948B-1728B52AA6E4}">
                <adec:decorative xmlns:adec="http://schemas.microsoft.com/office/drawing/2017/decorative"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777B49C-9749-4042-A729-C27F583654CC}"/>
              </a:ext>
              <a:ext uri="{C183D7F6-B498-43B3-948B-1728B52AA6E4}">
                <adec:decorative xmlns:adec="http://schemas.microsoft.com/office/drawing/2017/decorative" val="1"/>
              </a:ext>
            </a:extLst>
          </p:cNvPr>
          <p:cNvSpPr/>
          <p:nvPr userDrawn="1"/>
        </p:nvSpPr>
        <p:spPr>
          <a:xfrm>
            <a:off x="0" y="2249324"/>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11B79F49-5021-4A8F-A90A-5E08F7FB5196}"/>
              </a:ext>
              <a:ext uri="{C183D7F6-B498-43B3-948B-1728B52AA6E4}">
                <adec:decorative xmlns:adec="http://schemas.microsoft.com/office/drawing/2017/decorative" val="1"/>
              </a:ext>
            </a:extLst>
          </p:cNvPr>
          <p:cNvSpPr/>
          <p:nvPr userDrawn="1"/>
        </p:nvSpPr>
        <p:spPr>
          <a:xfrm>
            <a:off x="0" y="4546655"/>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Picture Placeholder 19">
            <a:extLst>
              <a:ext uri="{FF2B5EF4-FFF2-40B4-BE49-F238E27FC236}">
                <a16:creationId xmlns:a16="http://schemas.microsoft.com/office/drawing/2014/main" id="{B6E270BA-010E-406C-8FBF-0ED0DA28D071}"/>
              </a:ext>
            </a:extLst>
          </p:cNvPr>
          <p:cNvSpPr>
            <a:spLocks noGrp="1"/>
          </p:cNvSpPr>
          <p:nvPr>
            <p:ph type="pic" sz="quarter" idx="13" hasCustomPrompt="1"/>
          </p:nvPr>
        </p:nvSpPr>
        <p:spPr>
          <a:xfrm>
            <a:off x="-1" y="-3"/>
            <a:ext cx="4613544" cy="2249321"/>
          </a:xfrm>
        </p:spPr>
        <p:txBody>
          <a:bodyPr anchor="t"/>
          <a:lstStyle>
            <a:lvl1pPr algn="ctr">
              <a:defRPr/>
            </a:lvl1pPr>
          </a:lstStyle>
          <a:p>
            <a:r>
              <a:rPr lang="en-US" dirty="0"/>
              <a:t>Click to add picture</a:t>
            </a:r>
          </a:p>
        </p:txBody>
      </p:sp>
      <p:sp>
        <p:nvSpPr>
          <p:cNvPr id="24" name="Picture Placeholder 19">
            <a:extLst>
              <a:ext uri="{FF2B5EF4-FFF2-40B4-BE49-F238E27FC236}">
                <a16:creationId xmlns:a16="http://schemas.microsoft.com/office/drawing/2014/main" id="{6E15371C-3F24-44D7-97EB-74C12D53CBBC}"/>
              </a:ext>
            </a:extLst>
          </p:cNvPr>
          <p:cNvSpPr>
            <a:spLocks noGrp="1"/>
          </p:cNvSpPr>
          <p:nvPr>
            <p:ph type="pic" sz="quarter" idx="14" hasCustomPrompt="1"/>
          </p:nvPr>
        </p:nvSpPr>
        <p:spPr>
          <a:xfrm>
            <a:off x="-1" y="2311339"/>
            <a:ext cx="4613544" cy="2241520"/>
          </a:xfrm>
        </p:spPr>
        <p:txBody>
          <a:bodyPr anchor="t"/>
          <a:lstStyle>
            <a:lvl1pPr algn="ctr">
              <a:defRPr/>
            </a:lvl1pPr>
          </a:lstStyle>
          <a:p>
            <a:r>
              <a:rPr lang="en-US" dirty="0"/>
              <a:t>Click to add picture</a:t>
            </a:r>
          </a:p>
        </p:txBody>
      </p:sp>
      <p:sp>
        <p:nvSpPr>
          <p:cNvPr id="25" name="Picture Placeholder 19">
            <a:extLst>
              <a:ext uri="{FF2B5EF4-FFF2-40B4-BE49-F238E27FC236}">
                <a16:creationId xmlns:a16="http://schemas.microsoft.com/office/drawing/2014/main" id="{E39E0BDE-5895-4B94-90AC-7045292B0B34}"/>
              </a:ext>
            </a:extLst>
          </p:cNvPr>
          <p:cNvSpPr>
            <a:spLocks noGrp="1"/>
          </p:cNvSpPr>
          <p:nvPr>
            <p:ph type="pic" sz="quarter" idx="15" hasCustomPrompt="1"/>
          </p:nvPr>
        </p:nvSpPr>
        <p:spPr>
          <a:xfrm>
            <a:off x="-1" y="4613572"/>
            <a:ext cx="4613544" cy="2241520"/>
          </a:xfrm>
        </p:spPr>
        <p:txBody>
          <a:bodyPr anchor="t"/>
          <a:lstStyle>
            <a:lvl1pPr algn="ctr">
              <a:defRPr/>
            </a:lvl1pPr>
          </a:lstStyle>
          <a:p>
            <a:r>
              <a:rPr lang="en-US" dirty="0"/>
              <a:t>Click to add picture</a:t>
            </a:r>
          </a:p>
        </p:txBody>
      </p:sp>
      <p:sp>
        <p:nvSpPr>
          <p:cNvPr id="15" name="Content Placeholder 2">
            <a:extLst>
              <a:ext uri="{FF2B5EF4-FFF2-40B4-BE49-F238E27FC236}">
                <a16:creationId xmlns:a16="http://schemas.microsoft.com/office/drawing/2014/main" id="{E8823570-AC4F-4679-98CA-DC7F7B2CC109}"/>
              </a:ext>
            </a:extLst>
          </p:cNvPr>
          <p:cNvSpPr>
            <a:spLocks noGrp="1"/>
          </p:cNvSpPr>
          <p:nvPr>
            <p:ph idx="1" hasCustomPrompt="1"/>
          </p:nvPr>
        </p:nvSpPr>
        <p:spPr>
          <a:xfrm>
            <a:off x="5376671" y="1735745"/>
            <a:ext cx="6172412" cy="3767496"/>
          </a:xfrm>
        </p:spPr>
        <p:txBody>
          <a:bodyPr anchor="t">
            <a:normAutofit/>
          </a:bodyPr>
          <a:lstStyle>
            <a:lvl1pPr>
              <a:buFont typeface="Arial" panose="020B0604020202020204" pitchFamily="34" charset="0"/>
              <a:buNone/>
              <a:defRPr sz="1600" b="0"/>
            </a:lvl1pPr>
          </a:lstStyle>
          <a:p>
            <a:r>
              <a:rPr lang="en-US" dirty="0"/>
              <a:t> Click to add text</a:t>
            </a:r>
          </a:p>
        </p:txBody>
      </p:sp>
      <p:sp>
        <p:nvSpPr>
          <p:cNvPr id="17" name="Footer Placeholder 4">
            <a:extLst>
              <a:ext uri="{FF2B5EF4-FFF2-40B4-BE49-F238E27FC236}">
                <a16:creationId xmlns:a16="http://schemas.microsoft.com/office/drawing/2014/main" id="{BB6B62FA-FEDE-42B0-8B7B-24AE138EB6CE}"/>
              </a:ext>
            </a:extLst>
          </p:cNvPr>
          <p:cNvSpPr>
            <a:spLocks noGrp="1"/>
          </p:cNvSpPr>
          <p:nvPr>
            <p:ph type="ftr" sz="quarter" idx="11"/>
          </p:nvPr>
        </p:nvSpPr>
        <p:spPr>
          <a:xfrm>
            <a:off x="642917" y="6309360"/>
            <a:ext cx="3271516" cy="457200"/>
          </a:xfrm>
        </p:spPr>
        <p:txBody>
          <a:bodyPr/>
          <a:lstStyle>
            <a:lvl1pPr>
              <a:defRPr>
                <a:solidFill>
                  <a:schemeClr val="bg1"/>
                </a:solidFill>
                <a:effectLst>
                  <a:outerShdw blurRad="50800" dist="38100" dir="2700000" algn="tl" rotWithShape="0">
                    <a:prstClr val="black">
                      <a:alpha val="43000"/>
                    </a:prstClr>
                  </a:outerShdw>
                </a:effectLst>
              </a:defRPr>
            </a:lvl1pPr>
          </a:lstStyle>
          <a:p>
            <a:r>
              <a:rPr lang="en-US" dirty="0"/>
              <a:t>Presentation Title</a:t>
            </a:r>
          </a:p>
        </p:txBody>
      </p:sp>
      <p:sp>
        <p:nvSpPr>
          <p:cNvPr id="16" name="Date Placeholder 3">
            <a:extLst>
              <a:ext uri="{FF2B5EF4-FFF2-40B4-BE49-F238E27FC236}">
                <a16:creationId xmlns:a16="http://schemas.microsoft.com/office/drawing/2014/main" id="{9E8578BE-8DB2-4FE6-B45A-2B3415CEE1C4}"/>
              </a:ext>
            </a:extLst>
          </p:cNvPr>
          <p:cNvSpPr>
            <a:spLocks noGrp="1"/>
          </p:cNvSpPr>
          <p:nvPr>
            <p:ph type="dt" sz="half" idx="10"/>
          </p:nvPr>
        </p:nvSpPr>
        <p:spPr>
          <a:xfrm>
            <a:off x="5376668" y="6309360"/>
            <a:ext cx="3411973" cy="457200"/>
          </a:xfrm>
        </p:spPr>
        <p:txBody>
          <a:bodyPr/>
          <a:lstStyle>
            <a:lvl1pPr>
              <a:defRPr>
                <a:solidFill>
                  <a:schemeClr val="tx2"/>
                </a:solidFill>
                <a:effectLst/>
              </a:defRPr>
            </a:lvl1pPr>
          </a:lstStyle>
          <a:p>
            <a:fld id="{32546992-DEFF-4765-9FB8-C2ACF446503A}" type="datetime1">
              <a:rPr lang="en-US" smtClean="0"/>
              <a:pPr/>
              <a:t>1/16/2024</a:t>
            </a:fld>
            <a:endParaRPr lang="en-US" dirty="0"/>
          </a:p>
        </p:txBody>
      </p:sp>
      <p:sp>
        <p:nvSpPr>
          <p:cNvPr id="18" name="Slide Number Placeholder 5">
            <a:extLst>
              <a:ext uri="{FF2B5EF4-FFF2-40B4-BE49-F238E27FC236}">
                <a16:creationId xmlns:a16="http://schemas.microsoft.com/office/drawing/2014/main" id="{6AF7C96F-C1E5-45F5-B070-2D025E7BD35C}"/>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958457789"/>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3DC2F0A-1748-49AE-AF72-D6BBB4F8FEC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683DF7B1-E0C5-4E09-BB5C-F11EA14D7C95}"/>
              </a:ext>
              <a:ext uri="{C183D7F6-B498-43B3-948B-1728B52AA6E4}">
                <adec:decorative xmlns:adec="http://schemas.microsoft.com/office/drawing/2017/decorative" val="1"/>
              </a:ext>
            </a:extLst>
          </p:cNvPr>
          <p:cNvSpPr/>
          <p:nvPr userDrawn="1"/>
        </p:nvSpPr>
        <p:spPr>
          <a:xfrm>
            <a:off x="0" y="866789"/>
            <a:ext cx="6833381"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BBC678EC-E47C-4AC2-A75A-7022CECD0031}"/>
              </a:ext>
            </a:extLst>
          </p:cNvPr>
          <p:cNvSpPr>
            <a:spLocks noGrp="1"/>
          </p:cNvSpPr>
          <p:nvPr>
            <p:ph type="title" hasCustomPrompt="1"/>
          </p:nvPr>
        </p:nvSpPr>
        <p:spPr>
          <a:xfrm>
            <a:off x="1434622" y="1138041"/>
            <a:ext cx="4862811" cy="2019488"/>
          </a:xfrm>
        </p:spPr>
        <p:txBody>
          <a:bodyPr/>
          <a:lstStyle>
            <a:lvl1pPr>
              <a:lnSpc>
                <a:spcPct val="100000"/>
              </a:lnSpc>
              <a:defRPr>
                <a:solidFill>
                  <a:schemeClr val="bg1"/>
                </a:solidFill>
              </a:defRPr>
            </a:lvl1pPr>
          </a:lstStyle>
          <a:p>
            <a:r>
              <a:rPr lang="en-US" dirty="0">
                <a:solidFill>
                  <a:schemeClr val="bg1"/>
                </a:solidFill>
              </a:rPr>
              <a:t>CLICK TO ADD TITLE</a:t>
            </a:r>
          </a:p>
        </p:txBody>
      </p:sp>
      <p:sp>
        <p:nvSpPr>
          <p:cNvPr id="25" name="Picture Placeholder 21">
            <a:extLst>
              <a:ext uri="{FF2B5EF4-FFF2-40B4-BE49-F238E27FC236}">
                <a16:creationId xmlns:a16="http://schemas.microsoft.com/office/drawing/2014/main" id="{8B745891-A8DA-4640-BB3F-1693FC5AC4AB}"/>
              </a:ext>
            </a:extLst>
          </p:cNvPr>
          <p:cNvSpPr>
            <a:spLocks noGrp="1"/>
          </p:cNvSpPr>
          <p:nvPr>
            <p:ph type="pic" sz="quarter" idx="14" hasCustomPrompt="1"/>
          </p:nvPr>
        </p:nvSpPr>
        <p:spPr>
          <a:xfrm>
            <a:off x="6858023" y="4941"/>
            <a:ext cx="5333977" cy="3392053"/>
          </a:xfrm>
        </p:spPr>
        <p:txBody>
          <a:bodyPr anchor="t"/>
          <a:lstStyle>
            <a:lvl1pPr algn="ctr">
              <a:defRPr/>
            </a:lvl1pPr>
          </a:lstStyle>
          <a:p>
            <a:r>
              <a:rPr lang="en-US" dirty="0"/>
              <a:t>Click to add photo</a:t>
            </a:r>
          </a:p>
        </p:txBody>
      </p:sp>
      <p:sp>
        <p:nvSpPr>
          <p:cNvPr id="24" name="Picture Placeholder 21">
            <a:extLst>
              <a:ext uri="{FF2B5EF4-FFF2-40B4-BE49-F238E27FC236}">
                <a16:creationId xmlns:a16="http://schemas.microsoft.com/office/drawing/2014/main" id="{BC2DF568-4EA5-4F79-980F-47FC90AEA129}"/>
              </a:ext>
            </a:extLst>
          </p:cNvPr>
          <p:cNvSpPr>
            <a:spLocks noGrp="1"/>
          </p:cNvSpPr>
          <p:nvPr>
            <p:ph type="pic" sz="quarter" idx="13" hasCustomPrompt="1"/>
          </p:nvPr>
        </p:nvSpPr>
        <p:spPr>
          <a:xfrm>
            <a:off x="1067712" y="3461002"/>
            <a:ext cx="5728215" cy="3396997"/>
          </a:xfrm>
        </p:spPr>
        <p:txBody>
          <a:bodyPr anchor="t"/>
          <a:lstStyle>
            <a:lvl1pPr algn="ctr">
              <a:defRPr/>
            </a:lvl1pPr>
          </a:lstStyle>
          <a:p>
            <a:r>
              <a:rPr lang="en-US" dirty="0"/>
              <a:t>Click to add photo</a:t>
            </a:r>
          </a:p>
        </p:txBody>
      </p:sp>
      <p:sp>
        <p:nvSpPr>
          <p:cNvPr id="9" name="Rectangle 8">
            <a:extLst>
              <a:ext uri="{FF2B5EF4-FFF2-40B4-BE49-F238E27FC236}">
                <a16:creationId xmlns:a16="http://schemas.microsoft.com/office/drawing/2014/main" id="{5E74E69A-5ABD-42DF-A2B0-997A626257D4}"/>
              </a:ext>
              <a:ext uri="{C183D7F6-B498-43B3-948B-1728B52AA6E4}">
                <adec:decorative xmlns:adec="http://schemas.microsoft.com/office/drawing/2017/decorative" val="1"/>
              </a:ext>
            </a:extLst>
          </p:cNvPr>
          <p:cNvSpPr/>
          <p:nvPr userDrawn="1"/>
        </p:nvSpPr>
        <p:spPr>
          <a:xfrm>
            <a:off x="-3063" y="920164"/>
            <a:ext cx="1070775" cy="2466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EC2B6D0A-4A1F-4B59-B429-AD3FABC74F33}"/>
              </a:ext>
              <a:ext uri="{C183D7F6-B498-43B3-948B-1728B52AA6E4}">
                <adec:decorative xmlns:adec="http://schemas.microsoft.com/office/drawing/2017/decorative" val="1"/>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32B66529-F6B7-4C1C-8291-8139628DF6C0}"/>
              </a:ext>
              <a:ext uri="{C183D7F6-B498-43B3-948B-1728B52AA6E4}">
                <adec:decorative xmlns:adec="http://schemas.microsoft.com/office/drawing/2017/decorative" val="1"/>
              </a:ext>
            </a:extLst>
          </p:cNvPr>
          <p:cNvSpPr/>
          <p:nvPr userDrawn="1"/>
        </p:nvSpPr>
        <p:spPr>
          <a:xfrm>
            <a:off x="0" y="848456"/>
            <a:ext cx="6833382" cy="717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72245B9-34B5-4F89-8EA6-C018B9D4FA46}"/>
              </a:ext>
              <a:ext uri="{C183D7F6-B498-43B3-948B-1728B52AA6E4}">
                <adec:decorative xmlns:adec="http://schemas.microsoft.com/office/drawing/2017/decorative" val="1"/>
              </a:ext>
            </a:extLst>
          </p:cNvPr>
          <p:cNvSpPr/>
          <p:nvPr userDrawn="1"/>
        </p:nvSpPr>
        <p:spPr>
          <a:xfrm>
            <a:off x="6858023" y="3442673"/>
            <a:ext cx="5333977" cy="34153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690814BE-76E8-43EC-9616-A1F02F053AD5}"/>
              </a:ext>
              <a:ext uri="{C183D7F6-B498-43B3-948B-1728B52AA6E4}">
                <adec:decorative xmlns:adec="http://schemas.microsoft.com/office/drawing/2017/decorative" val="1"/>
              </a:ext>
            </a:extLst>
          </p:cNvPr>
          <p:cNvSpPr/>
          <p:nvPr userDrawn="1"/>
        </p:nvSpPr>
        <p:spPr>
          <a:xfrm>
            <a:off x="0" y="3396996"/>
            <a:ext cx="1219200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id="{F8AAA0A6-9D4B-4AA2-82F0-77E5ECF4B647}"/>
              </a:ext>
            </a:extLst>
          </p:cNvPr>
          <p:cNvSpPr>
            <a:spLocks noGrp="1"/>
          </p:cNvSpPr>
          <p:nvPr>
            <p:ph idx="1" hasCustomPrompt="1"/>
          </p:nvPr>
        </p:nvSpPr>
        <p:spPr>
          <a:xfrm>
            <a:off x="7386762" y="3928342"/>
            <a:ext cx="4162319" cy="2285000"/>
          </a:xfrm>
        </p:spPr>
        <p:txBody>
          <a:bodyPr anchor="t">
            <a:normAutofit/>
          </a:bodyPr>
          <a:lstStyle>
            <a:lvl1pPr>
              <a:lnSpc>
                <a:spcPct val="100000"/>
              </a:lnSpc>
              <a:defRPr sz="2400" b="0"/>
            </a:lvl1pPr>
          </a:lstStyle>
          <a:p>
            <a:r>
              <a:rPr lang="en-US" dirty="0"/>
              <a:t>Click to add text</a:t>
            </a:r>
          </a:p>
        </p:txBody>
      </p:sp>
      <p:sp>
        <p:nvSpPr>
          <p:cNvPr id="17" name="Footer Placeholder 12">
            <a:extLst>
              <a:ext uri="{FF2B5EF4-FFF2-40B4-BE49-F238E27FC236}">
                <a16:creationId xmlns:a16="http://schemas.microsoft.com/office/drawing/2014/main" id="{8E3FFD99-95F0-47A4-8642-FB9FECEC4F37}"/>
              </a:ext>
            </a:extLst>
          </p:cNvPr>
          <p:cNvSpPr>
            <a:spLocks noGrp="1"/>
          </p:cNvSpPr>
          <p:nvPr>
            <p:ph type="ftr" sz="quarter" idx="11"/>
          </p:nvPr>
        </p:nvSpPr>
        <p:spPr>
          <a:xfrm>
            <a:off x="1525917" y="6309360"/>
            <a:ext cx="4946592" cy="457200"/>
          </a:xfrm>
        </p:spPr>
        <p:txBody>
          <a:bodyPr/>
          <a:lstStyle>
            <a:lvl1pPr>
              <a:defRPr>
                <a:solidFill>
                  <a:schemeClr val="bg1"/>
                </a:solidFill>
                <a:effectLst>
                  <a:outerShdw blurRad="38100" dist="38100" dir="2700000" algn="tl">
                    <a:srgbClr val="000000">
                      <a:alpha val="43137"/>
                    </a:srgbClr>
                  </a:outerShdw>
                </a:effectLst>
              </a:defRPr>
            </a:lvl1pPr>
          </a:lstStyle>
          <a:p>
            <a:r>
              <a:rPr lang="en-US" dirty="0"/>
              <a:t>Presentation Title</a:t>
            </a:r>
          </a:p>
        </p:txBody>
      </p:sp>
      <p:sp>
        <p:nvSpPr>
          <p:cNvPr id="18" name="Rectangle 17">
            <a:extLst>
              <a:ext uri="{FF2B5EF4-FFF2-40B4-BE49-F238E27FC236}">
                <a16:creationId xmlns:a16="http://schemas.microsoft.com/office/drawing/2014/main" id="{94727536-E532-4015-A178-0ABB6B09C661}"/>
              </a:ext>
              <a:ext uri="{C183D7F6-B498-43B3-948B-1728B52AA6E4}">
                <adec:decorative xmlns:adec="http://schemas.microsoft.com/office/drawing/2017/decorative" val="1"/>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Date Placeholder 11">
            <a:extLst>
              <a:ext uri="{FF2B5EF4-FFF2-40B4-BE49-F238E27FC236}">
                <a16:creationId xmlns:a16="http://schemas.microsoft.com/office/drawing/2014/main" id="{22977876-C29D-4D32-9948-303465AEC312}"/>
              </a:ext>
            </a:extLst>
          </p:cNvPr>
          <p:cNvSpPr>
            <a:spLocks noGrp="1"/>
          </p:cNvSpPr>
          <p:nvPr>
            <p:ph type="dt" sz="half" idx="10"/>
          </p:nvPr>
        </p:nvSpPr>
        <p:spPr>
          <a:xfrm>
            <a:off x="7377730" y="6309360"/>
            <a:ext cx="2736329" cy="457200"/>
          </a:xfrm>
        </p:spPr>
        <p:txBody>
          <a:bodyPr/>
          <a:lstStyle/>
          <a:p>
            <a:fld id="{F6852FE2-76E6-44F3-971E-3B1E6B948E41}" type="datetime1">
              <a:rPr lang="en-US" smtClean="0"/>
              <a:t>1/16/2024</a:t>
            </a:fld>
            <a:endParaRPr lang="en-US" dirty="0"/>
          </a:p>
        </p:txBody>
      </p:sp>
      <p:sp>
        <p:nvSpPr>
          <p:cNvPr id="20" name="Slide Number Placeholder 15">
            <a:extLst>
              <a:ext uri="{FF2B5EF4-FFF2-40B4-BE49-F238E27FC236}">
                <a16:creationId xmlns:a16="http://schemas.microsoft.com/office/drawing/2014/main" id="{6A7BC11E-2EF0-4989-9A7E-7AB377DB8534}"/>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4219767057"/>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F5F5DFA-1BC3-4062-9356-6145C9F7CD56}"/>
              </a:ext>
              <a:ext uri="{C183D7F6-B498-43B3-948B-1728B52AA6E4}">
                <adec:decorative xmlns:adec="http://schemas.microsoft.com/office/drawing/2017/decorative" val="1"/>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E6B5D461-AEC0-477F-A77A-6227F95A8374}"/>
              </a:ext>
              <a:ext uri="{C183D7F6-B498-43B3-948B-1728B52AA6E4}">
                <adec:decorative xmlns:adec="http://schemas.microsoft.com/office/drawing/2017/decorative" val="1"/>
              </a:ext>
            </a:extLst>
          </p:cNvPr>
          <p:cNvSpPr/>
          <p:nvPr userDrawn="1"/>
        </p:nvSpPr>
        <p:spPr>
          <a:xfrm>
            <a:off x="8175813" y="0"/>
            <a:ext cx="4016188"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DE1A041D-DE47-45FA-AC78-CC7FD02571F2}"/>
              </a:ext>
              <a:ext uri="{C183D7F6-B498-43B3-948B-1728B52AA6E4}">
                <adec:decorative xmlns:adec="http://schemas.microsoft.com/office/drawing/2017/decorative" val="1"/>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1614254-52EF-4F58-99B1-CDA7C39223C1}"/>
              </a:ext>
              <a:ext uri="{C183D7F6-B498-43B3-948B-1728B52AA6E4}">
                <adec:decorative xmlns:adec="http://schemas.microsoft.com/office/drawing/2017/decorative" val="1"/>
              </a:ext>
            </a:extLst>
          </p:cNvPr>
          <p:cNvSpPr/>
          <p:nvPr userDrawn="1"/>
        </p:nvSpPr>
        <p:spPr>
          <a:xfrm>
            <a:off x="3049" y="1095508"/>
            <a:ext cx="82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BD3B3ABA-0408-41EA-935D-D4F4586AA840}"/>
              </a:ext>
            </a:extLst>
          </p:cNvPr>
          <p:cNvSpPr>
            <a:spLocks noGrp="1"/>
          </p:cNvSpPr>
          <p:nvPr>
            <p:ph type="title" hasCustomPrompt="1"/>
          </p:nvPr>
        </p:nvSpPr>
        <p:spPr>
          <a:xfrm>
            <a:off x="787178" y="1475399"/>
            <a:ext cx="6623040" cy="791861"/>
          </a:xfrm>
        </p:spPr>
        <p:txBody>
          <a:bodyPr>
            <a:normAutofit/>
          </a:bodyPr>
          <a:lstStyle>
            <a:lvl1pPr>
              <a:defRPr/>
            </a:lvl1pPr>
          </a:lstStyle>
          <a:p>
            <a:r>
              <a:rPr lang="en-US" dirty="0"/>
              <a:t>Click to add title</a:t>
            </a:r>
          </a:p>
        </p:txBody>
      </p:sp>
      <p:sp>
        <p:nvSpPr>
          <p:cNvPr id="13" name="Content Placeholder 2">
            <a:extLst>
              <a:ext uri="{FF2B5EF4-FFF2-40B4-BE49-F238E27FC236}">
                <a16:creationId xmlns:a16="http://schemas.microsoft.com/office/drawing/2014/main" id="{40D7EF23-28EE-4115-879A-D95BBAC66241}"/>
              </a:ext>
            </a:extLst>
          </p:cNvPr>
          <p:cNvSpPr>
            <a:spLocks noGrp="1"/>
          </p:cNvSpPr>
          <p:nvPr>
            <p:ph idx="1" hasCustomPrompt="1"/>
          </p:nvPr>
        </p:nvSpPr>
        <p:spPr>
          <a:xfrm>
            <a:off x="787179" y="2502047"/>
            <a:ext cx="6623039" cy="3030599"/>
          </a:xfrm>
        </p:spPr>
        <p:txBody>
          <a:bodyPr anchor="t">
            <a:normAutofit/>
          </a:bodyPr>
          <a:lstStyle>
            <a:lvl1pPr>
              <a:defRPr sz="2000" b="0"/>
            </a:lvl1pPr>
          </a:lstStyle>
          <a:p>
            <a:r>
              <a:rPr lang="en-US" dirty="0"/>
              <a:t>Click to add text</a:t>
            </a:r>
          </a:p>
        </p:txBody>
      </p:sp>
      <p:sp>
        <p:nvSpPr>
          <p:cNvPr id="23" name="Picture Placeholder 22">
            <a:extLst>
              <a:ext uri="{FF2B5EF4-FFF2-40B4-BE49-F238E27FC236}">
                <a16:creationId xmlns:a16="http://schemas.microsoft.com/office/drawing/2014/main" id="{E4B41004-DE9E-4B19-B7DE-91782B37C841}"/>
              </a:ext>
            </a:extLst>
          </p:cNvPr>
          <p:cNvSpPr>
            <a:spLocks noGrp="1"/>
          </p:cNvSpPr>
          <p:nvPr>
            <p:ph type="pic" sz="quarter" idx="13" hasCustomPrompt="1"/>
          </p:nvPr>
        </p:nvSpPr>
        <p:spPr>
          <a:xfrm>
            <a:off x="8194348" y="1085431"/>
            <a:ext cx="3997652" cy="5037857"/>
          </a:xfrm>
          <a:custGeom>
            <a:avLst/>
            <a:gdLst>
              <a:gd name="connsiteX0" fmla="*/ 0 w 3997652"/>
              <a:gd name="connsiteY0" fmla="*/ 0 h 5037857"/>
              <a:gd name="connsiteX1" fmla="*/ 3997652 w 3997652"/>
              <a:gd name="connsiteY1" fmla="*/ 0 h 5037857"/>
              <a:gd name="connsiteX2" fmla="*/ 3997652 w 3997652"/>
              <a:gd name="connsiteY2" fmla="*/ 5037857 h 5037857"/>
              <a:gd name="connsiteX3" fmla="*/ 0 w 3997652"/>
              <a:gd name="connsiteY3" fmla="*/ 5037857 h 5037857"/>
            </a:gdLst>
            <a:ahLst/>
            <a:cxnLst>
              <a:cxn ang="0">
                <a:pos x="connsiteX0" y="connsiteY0"/>
              </a:cxn>
              <a:cxn ang="0">
                <a:pos x="connsiteX1" y="connsiteY1"/>
              </a:cxn>
              <a:cxn ang="0">
                <a:pos x="connsiteX2" y="connsiteY2"/>
              </a:cxn>
              <a:cxn ang="0">
                <a:pos x="connsiteX3" y="connsiteY3"/>
              </a:cxn>
            </a:cxnLst>
            <a:rect l="l" t="t" r="r" b="b"/>
            <a:pathLst>
              <a:path w="3997652" h="5037857">
                <a:moveTo>
                  <a:pt x="0" y="0"/>
                </a:moveTo>
                <a:lnTo>
                  <a:pt x="3997652" y="0"/>
                </a:lnTo>
                <a:lnTo>
                  <a:pt x="3997652" y="5037857"/>
                </a:lnTo>
                <a:lnTo>
                  <a:pt x="0" y="5037857"/>
                </a:lnTo>
                <a:close/>
              </a:path>
            </a:pathLst>
          </a:custGeom>
        </p:spPr>
        <p:txBody>
          <a:bodyPr wrap="square" anchor="t">
            <a:noAutofit/>
          </a:bodyPr>
          <a:lstStyle>
            <a:lvl1pPr algn="ctr">
              <a:defRPr/>
            </a:lvl1pPr>
          </a:lstStyle>
          <a:p>
            <a:r>
              <a:rPr lang="en-US" dirty="0"/>
              <a:t>Click to add photo</a:t>
            </a:r>
          </a:p>
        </p:txBody>
      </p:sp>
      <p:sp>
        <p:nvSpPr>
          <p:cNvPr id="14" name="Rectangle 13">
            <a:extLst>
              <a:ext uri="{FF2B5EF4-FFF2-40B4-BE49-F238E27FC236}">
                <a16:creationId xmlns:a16="http://schemas.microsoft.com/office/drawing/2014/main" id="{1837301C-2B9B-4119-9002-BD6DB2AB87FB}"/>
              </a:ext>
              <a:ext uri="{C183D7F6-B498-43B3-948B-1728B52AA6E4}">
                <adec:decorative xmlns:adec="http://schemas.microsoft.com/office/drawing/2017/decorative" val="1"/>
              </a:ext>
            </a:extLst>
          </p:cNvPr>
          <p:cNvSpPr/>
          <p:nvPr userDrawn="1"/>
        </p:nvSpPr>
        <p:spPr>
          <a:xfrm>
            <a:off x="-1" y="6144405"/>
            <a:ext cx="8150087"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BD12738D-D0ED-4899-A01C-42439B5B3E64}"/>
              </a:ext>
              <a:ext uri="{C183D7F6-B498-43B3-948B-1728B52AA6E4}">
                <adec:decorative xmlns:adec="http://schemas.microsoft.com/office/drawing/2017/decorative" val="1"/>
              </a:ext>
            </a:extLst>
          </p:cNvPr>
          <p:cNvSpPr/>
          <p:nvPr userDrawn="1"/>
        </p:nvSpPr>
        <p:spPr>
          <a:xfrm>
            <a:off x="8206532" y="6167615"/>
            <a:ext cx="398241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EED261D-45B9-40C1-8341-8B8B796E8AE2}"/>
              </a:ext>
              <a:ext uri="{C183D7F6-B498-43B3-948B-1728B52AA6E4}">
                <adec:decorative xmlns:adec="http://schemas.microsoft.com/office/drawing/2017/decorative" val="1"/>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ooter Placeholder 7">
            <a:extLst>
              <a:ext uri="{FF2B5EF4-FFF2-40B4-BE49-F238E27FC236}">
                <a16:creationId xmlns:a16="http://schemas.microsoft.com/office/drawing/2014/main" id="{182CF530-D736-4104-8678-850EEDF997E6}"/>
              </a:ext>
            </a:extLst>
          </p:cNvPr>
          <p:cNvSpPr>
            <a:spLocks noGrp="1"/>
          </p:cNvSpPr>
          <p:nvPr>
            <p:ph type="ftr" sz="quarter" idx="11"/>
          </p:nvPr>
        </p:nvSpPr>
        <p:spPr>
          <a:xfrm>
            <a:off x="787178" y="6309360"/>
            <a:ext cx="6623040" cy="457200"/>
          </a:xfrm>
        </p:spPr>
        <p:txBody>
          <a:bodyPr/>
          <a:lstStyle>
            <a:lvl1pPr>
              <a:defRPr>
                <a:solidFill>
                  <a:schemeClr val="bg1"/>
                </a:solidFill>
              </a:defRPr>
            </a:lvl1pPr>
          </a:lstStyle>
          <a:p>
            <a:r>
              <a:rPr lang="en-US" dirty="0"/>
              <a:t>Presentation Title</a:t>
            </a:r>
          </a:p>
        </p:txBody>
      </p:sp>
      <p:sp>
        <p:nvSpPr>
          <p:cNvPr id="18" name="Rectangle 17">
            <a:extLst>
              <a:ext uri="{FF2B5EF4-FFF2-40B4-BE49-F238E27FC236}">
                <a16:creationId xmlns:a16="http://schemas.microsoft.com/office/drawing/2014/main" id="{3E23953F-BF80-48E0-8282-62907D6C29C6}"/>
              </a:ext>
              <a:ext uri="{C183D7F6-B498-43B3-948B-1728B52AA6E4}">
                <adec:decorative xmlns:adec="http://schemas.microsoft.com/office/drawing/2017/decorative" val="1"/>
              </a:ext>
            </a:extLst>
          </p:cNvPr>
          <p:cNvSpPr/>
          <p:nvPr userDrawn="1"/>
        </p:nvSpPr>
        <p:spPr>
          <a:xfrm>
            <a:off x="8142523"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Date Placeholder 5">
            <a:extLst>
              <a:ext uri="{FF2B5EF4-FFF2-40B4-BE49-F238E27FC236}">
                <a16:creationId xmlns:a16="http://schemas.microsoft.com/office/drawing/2014/main" id="{8DEDB7CE-711E-4E43-9450-4C7BECE2FCFC}"/>
              </a:ext>
            </a:extLst>
          </p:cNvPr>
          <p:cNvSpPr>
            <a:spLocks noGrp="1"/>
          </p:cNvSpPr>
          <p:nvPr>
            <p:ph type="dt" sz="half" idx="10"/>
          </p:nvPr>
        </p:nvSpPr>
        <p:spPr>
          <a:xfrm>
            <a:off x="8379537" y="6309360"/>
            <a:ext cx="1885598" cy="457200"/>
          </a:xfrm>
        </p:spPr>
        <p:txBody>
          <a:bodyPr/>
          <a:lstStyle/>
          <a:p>
            <a:fld id="{C7049658-B31A-4F62-9996-2FC707C5F2CD}" type="datetime1">
              <a:rPr lang="en-US" smtClean="0"/>
              <a:t>1/16/2024</a:t>
            </a:fld>
            <a:endParaRPr lang="en-US" dirty="0"/>
          </a:p>
        </p:txBody>
      </p:sp>
      <p:sp>
        <p:nvSpPr>
          <p:cNvPr id="20" name="Slide Number Placeholder 9">
            <a:extLst>
              <a:ext uri="{FF2B5EF4-FFF2-40B4-BE49-F238E27FC236}">
                <a16:creationId xmlns:a16="http://schemas.microsoft.com/office/drawing/2014/main" id="{F5D9588C-9E6B-42F6-8B42-D18388626ACB}"/>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257348373"/>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C341663-7159-49AD-AAF3-4B3C490D812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96DEFA91-CCB3-4B9E-9CFC-AA9D92073BB2}"/>
              </a:ext>
              <a:ext uri="{C183D7F6-B498-43B3-948B-1728B52AA6E4}">
                <adec:decorative xmlns:adec="http://schemas.microsoft.com/office/drawing/2017/decorative" val="1"/>
              </a:ext>
            </a:extLst>
          </p:cNvPr>
          <p:cNvSpPr/>
          <p:nvPr userDrawn="1"/>
        </p:nvSpPr>
        <p:spPr>
          <a:xfrm>
            <a:off x="0" y="3396996"/>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D83D2425-8E71-4C9D-8737-018CE44525D0}"/>
              </a:ext>
              <a:ext uri="{C183D7F6-B498-43B3-948B-1728B52AA6E4}">
                <adec:decorative xmlns:adec="http://schemas.microsoft.com/office/drawing/2017/decorative"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20F2EB12-394C-40E4-9186-CBD6635B5DA9}"/>
              </a:ext>
              <a:ext uri="{C183D7F6-B498-43B3-948B-1728B52AA6E4}">
                <adec:decorative xmlns:adec="http://schemas.microsoft.com/office/drawing/2017/decorative"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itle 1">
            <a:extLst>
              <a:ext uri="{FF2B5EF4-FFF2-40B4-BE49-F238E27FC236}">
                <a16:creationId xmlns:a16="http://schemas.microsoft.com/office/drawing/2014/main" id="{53F9468C-8821-4670-9C7C-78E7D75861AD}"/>
              </a:ext>
            </a:extLst>
          </p:cNvPr>
          <p:cNvSpPr>
            <a:spLocks noGrp="1"/>
          </p:cNvSpPr>
          <p:nvPr>
            <p:ph type="title" hasCustomPrompt="1"/>
          </p:nvPr>
        </p:nvSpPr>
        <p:spPr>
          <a:xfrm>
            <a:off x="5205915" y="673308"/>
            <a:ext cx="6457717" cy="1580890"/>
          </a:xfrm>
        </p:spPr>
        <p:txBody>
          <a:bodyPr/>
          <a:lstStyle>
            <a:lvl1pPr>
              <a:defRPr/>
            </a:lvl1pPr>
          </a:lstStyle>
          <a:p>
            <a:r>
              <a:rPr lang="en-US" dirty="0"/>
              <a:t>Click to add title</a:t>
            </a:r>
          </a:p>
        </p:txBody>
      </p:sp>
      <p:sp>
        <p:nvSpPr>
          <p:cNvPr id="35" name="Picture Placeholder 5">
            <a:extLst>
              <a:ext uri="{FF2B5EF4-FFF2-40B4-BE49-F238E27FC236}">
                <a16:creationId xmlns:a16="http://schemas.microsoft.com/office/drawing/2014/main" id="{6198A97B-719D-4F79-A04B-46EE272A1D90}"/>
              </a:ext>
            </a:extLst>
          </p:cNvPr>
          <p:cNvSpPr>
            <a:spLocks noGrp="1"/>
          </p:cNvSpPr>
          <p:nvPr>
            <p:ph type="pic" sz="quarter" idx="14" hasCustomPrompt="1"/>
          </p:nvPr>
        </p:nvSpPr>
        <p:spPr>
          <a:xfrm>
            <a:off x="0" y="3461004"/>
            <a:ext cx="4613547" cy="3396996"/>
          </a:xfrm>
        </p:spPr>
        <p:txBody>
          <a:bodyPr anchor="t"/>
          <a:lstStyle>
            <a:lvl1pPr algn="ctr">
              <a:defRPr/>
            </a:lvl1pPr>
          </a:lstStyle>
          <a:p>
            <a:r>
              <a:rPr lang="en-US" dirty="0"/>
              <a:t>Click to add photo</a:t>
            </a:r>
          </a:p>
        </p:txBody>
      </p:sp>
      <p:sp>
        <p:nvSpPr>
          <p:cNvPr id="34" name="Picture Placeholder 5">
            <a:extLst>
              <a:ext uri="{FF2B5EF4-FFF2-40B4-BE49-F238E27FC236}">
                <a16:creationId xmlns:a16="http://schemas.microsoft.com/office/drawing/2014/main" id="{79E62157-5D84-47E4-9718-5408E1C7E769}"/>
              </a:ext>
            </a:extLst>
          </p:cNvPr>
          <p:cNvSpPr>
            <a:spLocks noGrp="1"/>
          </p:cNvSpPr>
          <p:nvPr>
            <p:ph type="pic" sz="quarter" idx="13" hasCustomPrompt="1"/>
          </p:nvPr>
        </p:nvSpPr>
        <p:spPr>
          <a:xfrm>
            <a:off x="0" y="0"/>
            <a:ext cx="4613548" cy="3396994"/>
          </a:xfrm>
        </p:spPr>
        <p:txBody>
          <a:bodyPr anchor="t"/>
          <a:lstStyle>
            <a:lvl1pPr algn="ctr">
              <a:defRPr/>
            </a:lvl1pPr>
          </a:lstStyle>
          <a:p>
            <a:r>
              <a:rPr lang="en-US" dirty="0"/>
              <a:t>Click to add photo</a:t>
            </a:r>
          </a:p>
        </p:txBody>
      </p:sp>
      <p:sp>
        <p:nvSpPr>
          <p:cNvPr id="29" name="Content Placeholder 2">
            <a:extLst>
              <a:ext uri="{FF2B5EF4-FFF2-40B4-BE49-F238E27FC236}">
                <a16:creationId xmlns:a16="http://schemas.microsoft.com/office/drawing/2014/main" id="{551E6FEF-934C-427E-A65F-F501B04FC71D}"/>
              </a:ext>
            </a:extLst>
          </p:cNvPr>
          <p:cNvSpPr>
            <a:spLocks noGrp="1"/>
          </p:cNvSpPr>
          <p:nvPr>
            <p:ph idx="1" hasCustomPrompt="1"/>
          </p:nvPr>
        </p:nvSpPr>
        <p:spPr>
          <a:xfrm>
            <a:off x="5205918" y="2353586"/>
            <a:ext cx="6457717" cy="3767496"/>
          </a:xfrm>
        </p:spPr>
        <p:txBody>
          <a:bodyPr anchor="t">
            <a:normAutofit/>
          </a:bodyPr>
          <a:lstStyle>
            <a:lvl1pPr>
              <a:defRPr sz="1600" b="0" baseline="0"/>
            </a:lvl1pPr>
          </a:lstStyle>
          <a:p>
            <a:r>
              <a:rPr lang="en-US" dirty="0"/>
              <a:t>Click to add text</a:t>
            </a:r>
          </a:p>
        </p:txBody>
      </p:sp>
      <p:sp>
        <p:nvSpPr>
          <p:cNvPr id="31" name="Footer Placeholder 4">
            <a:extLst>
              <a:ext uri="{FF2B5EF4-FFF2-40B4-BE49-F238E27FC236}">
                <a16:creationId xmlns:a16="http://schemas.microsoft.com/office/drawing/2014/main" id="{CA12CF76-B207-465C-A494-3C57818ACCE6}"/>
              </a:ext>
            </a:extLst>
          </p:cNvPr>
          <p:cNvSpPr>
            <a:spLocks noGrp="1"/>
          </p:cNvSpPr>
          <p:nvPr>
            <p:ph type="ftr" sz="quarter" idx="11"/>
          </p:nvPr>
        </p:nvSpPr>
        <p:spPr>
          <a:xfrm>
            <a:off x="261906" y="6309360"/>
            <a:ext cx="4097030" cy="457200"/>
          </a:xfrm>
        </p:spPr>
        <p:txBody>
          <a:bodyPr/>
          <a:lstStyle>
            <a:lvl1pPr>
              <a:defRPr>
                <a:effectLst>
                  <a:outerShdw blurRad="50800" dist="38100" dir="240000" algn="ctr" rotWithShape="0">
                    <a:schemeClr val="tx1">
                      <a:alpha val="43000"/>
                    </a:schemeClr>
                  </a:outerShdw>
                </a:effectLst>
              </a:defRPr>
            </a:lvl1pPr>
          </a:lstStyle>
          <a:p>
            <a:r>
              <a:rPr lang="en-US" dirty="0"/>
              <a:t>Presentation Title</a:t>
            </a:r>
          </a:p>
        </p:txBody>
      </p:sp>
      <p:sp>
        <p:nvSpPr>
          <p:cNvPr id="30" name="Date Placeholder 3">
            <a:extLst>
              <a:ext uri="{FF2B5EF4-FFF2-40B4-BE49-F238E27FC236}">
                <a16:creationId xmlns:a16="http://schemas.microsoft.com/office/drawing/2014/main" id="{9F682261-0FB4-4600-86B5-DDF27881F743}"/>
              </a:ext>
            </a:extLst>
          </p:cNvPr>
          <p:cNvSpPr>
            <a:spLocks noGrp="1"/>
          </p:cNvSpPr>
          <p:nvPr>
            <p:ph type="dt" sz="half" idx="10"/>
          </p:nvPr>
        </p:nvSpPr>
        <p:spPr>
          <a:xfrm>
            <a:off x="5205303" y="6309360"/>
            <a:ext cx="3411973" cy="457200"/>
          </a:xfrm>
        </p:spPr>
        <p:txBody>
          <a:bodyPr/>
          <a:lstStyle>
            <a:lvl1pPr>
              <a:defRPr>
                <a:effectLst/>
              </a:defRPr>
            </a:lvl1pPr>
          </a:lstStyle>
          <a:p>
            <a:fld id="{07B0C15C-146D-42C9-B24A-389A27E5FC3F}" type="datetime1">
              <a:rPr lang="en-US" smtClean="0">
                <a:solidFill>
                  <a:schemeClr val="tx2"/>
                </a:solidFill>
              </a:rPr>
              <a:pPr/>
              <a:t>1/16/2024</a:t>
            </a:fld>
            <a:endParaRPr lang="en-US" dirty="0"/>
          </a:p>
        </p:txBody>
      </p:sp>
      <p:sp>
        <p:nvSpPr>
          <p:cNvPr id="32" name="Slide Number Placeholder 5">
            <a:extLst>
              <a:ext uri="{FF2B5EF4-FFF2-40B4-BE49-F238E27FC236}">
                <a16:creationId xmlns:a16="http://schemas.microsoft.com/office/drawing/2014/main" id="{632EB37A-06D5-4BC7-BC11-75B1719B0EA4}"/>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348522935"/>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7E77A60-3019-43AE-AA38-E130C04CFD8D}"/>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3FDBF0FB-88D2-4271-BFAF-D129CF8C2F68}"/>
              </a:ext>
            </a:extLst>
          </p:cNvPr>
          <p:cNvSpPr/>
          <p:nvPr userDrawn="1"/>
        </p:nvSpPr>
        <p:spPr>
          <a:xfrm>
            <a:off x="7547855" y="-4078"/>
            <a:ext cx="4641096"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862B807B-6DFA-471C-B675-016416207F0E}"/>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0555D4C0-9882-489D-AD77-A9F38B3784A6}"/>
              </a:ext>
            </a:extLst>
          </p:cNvPr>
          <p:cNvSpPr/>
          <p:nvPr userDrawn="1"/>
        </p:nvSpPr>
        <p:spPr>
          <a:xfrm>
            <a:off x="7585468" y="1095508"/>
            <a:ext cx="46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1">
            <a:extLst>
              <a:ext uri="{FF2B5EF4-FFF2-40B4-BE49-F238E27FC236}">
                <a16:creationId xmlns:a16="http://schemas.microsoft.com/office/drawing/2014/main" id="{63F61843-5C9C-49E0-8A90-64085BC79F79}"/>
              </a:ext>
            </a:extLst>
          </p:cNvPr>
          <p:cNvSpPr>
            <a:spLocks noGrp="1"/>
          </p:cNvSpPr>
          <p:nvPr>
            <p:ph type="ctrTitle" hasCustomPrompt="1"/>
          </p:nvPr>
        </p:nvSpPr>
        <p:spPr>
          <a:xfrm>
            <a:off x="7973503" y="1709530"/>
            <a:ext cx="3754671" cy="2528515"/>
          </a:xfrm>
        </p:spPr>
        <p:txBody>
          <a:bodyPr anchor="b"/>
          <a:lstStyle>
            <a:lvl1pPr>
              <a:lnSpc>
                <a:spcPct val="100000"/>
              </a:lnSpc>
              <a:defRPr/>
            </a:lvl1pPr>
          </a:lstStyle>
          <a:p>
            <a:r>
              <a:rPr lang="en-US" sz="3600" b="1" cap="none" dirty="0">
                <a:solidFill>
                  <a:schemeClr val="tx2"/>
                </a:solidFill>
              </a:rPr>
              <a:t>Click to add title</a:t>
            </a:r>
          </a:p>
        </p:txBody>
      </p:sp>
      <p:sp>
        <p:nvSpPr>
          <p:cNvPr id="30" name="Subtitle 2">
            <a:extLst>
              <a:ext uri="{FF2B5EF4-FFF2-40B4-BE49-F238E27FC236}">
                <a16:creationId xmlns:a16="http://schemas.microsoft.com/office/drawing/2014/main" id="{15C8BDC7-F09C-40A3-B14E-9A49781EE6CE}"/>
              </a:ext>
            </a:extLst>
          </p:cNvPr>
          <p:cNvSpPr>
            <a:spLocks noGrp="1"/>
          </p:cNvSpPr>
          <p:nvPr>
            <p:ph type="subTitle" idx="1" hasCustomPrompt="1"/>
          </p:nvPr>
        </p:nvSpPr>
        <p:spPr>
          <a:xfrm>
            <a:off x="7976914" y="4238046"/>
            <a:ext cx="3806919" cy="1741404"/>
          </a:xfrm>
        </p:spPr>
        <p:txBody>
          <a:bodyPr anchor="t">
            <a:normAutofit/>
          </a:bodyPr>
          <a:lstStyle>
            <a:lvl1pPr>
              <a:defRPr sz="1600" b="0"/>
            </a:lvl1pPr>
          </a:lstStyle>
          <a:p>
            <a:r>
              <a:rPr lang="en-US" sz="2000" dirty="0">
                <a:solidFill>
                  <a:schemeClr val="tx2"/>
                </a:solidFill>
              </a:rPr>
              <a:t>Click to add subtitle</a:t>
            </a:r>
          </a:p>
        </p:txBody>
      </p:sp>
      <p:sp>
        <p:nvSpPr>
          <p:cNvPr id="32" name="Rectangle 31">
            <a:extLst>
              <a:ext uri="{FF2B5EF4-FFF2-40B4-BE49-F238E27FC236}">
                <a16:creationId xmlns:a16="http://schemas.microsoft.com/office/drawing/2014/main" id="{247A5DB4-1ED7-4630-89AF-F1802E44EF89}"/>
              </a:ext>
            </a:extLst>
          </p:cNvPr>
          <p:cNvSpPr/>
          <p:nvPr userDrawn="1"/>
        </p:nvSpPr>
        <p:spPr>
          <a:xfrm>
            <a:off x="0" y="6144405"/>
            <a:ext cx="7534656"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6E5D4012-4107-490F-A369-EA7063242A98}"/>
              </a:ext>
            </a:extLst>
          </p:cNvPr>
          <p:cNvSpPr/>
          <p:nvPr userDrawn="1"/>
        </p:nvSpPr>
        <p:spPr>
          <a:xfrm>
            <a:off x="7585468" y="6167615"/>
            <a:ext cx="4603482"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795C79E2-9EA5-4713-B4AF-0E4572CFFA2F}"/>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74C09E2-06F0-4230-8DAD-A0DBF01F8603}"/>
              </a:ext>
            </a:extLst>
          </p:cNvPr>
          <p:cNvSpPr/>
          <p:nvPr userDrawn="1"/>
        </p:nvSpPr>
        <p:spPr>
          <a:xfrm>
            <a:off x="7521459"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Picture Placeholder 38">
            <a:extLst>
              <a:ext uri="{FF2B5EF4-FFF2-40B4-BE49-F238E27FC236}">
                <a16:creationId xmlns:a16="http://schemas.microsoft.com/office/drawing/2014/main" id="{AB2070F4-085F-4F8D-A1E8-A58E5F8F0687}"/>
              </a:ext>
            </a:extLst>
          </p:cNvPr>
          <p:cNvSpPr>
            <a:spLocks noGrp="1"/>
          </p:cNvSpPr>
          <p:nvPr>
            <p:ph type="pic" sz="quarter" idx="13" hasCustomPrompt="1"/>
          </p:nvPr>
        </p:nvSpPr>
        <p:spPr>
          <a:xfrm>
            <a:off x="1" y="1095509"/>
            <a:ext cx="7519932" cy="5016892"/>
          </a:xfrm>
        </p:spPr>
        <p:txBody>
          <a:bodyPr anchor="t"/>
          <a:lstStyle>
            <a:lvl1pPr algn="ctr">
              <a:defRPr/>
            </a:lvl1pPr>
          </a:lstStyle>
          <a:p>
            <a:r>
              <a:rPr lang="en-US" dirty="0"/>
              <a:t>Click to add photo</a:t>
            </a:r>
          </a:p>
        </p:txBody>
      </p:sp>
    </p:spTree>
    <p:extLst>
      <p:ext uri="{BB962C8B-B14F-4D97-AF65-F5344CB8AC3E}">
        <p14:creationId xmlns:p14="http://schemas.microsoft.com/office/powerpoint/2010/main" val="364049053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DEBA854-A26D-41C5-9D40-DF6B49ACB136}"/>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0995BFA7-EB65-4E20-A693-324FEF74D3A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6A9E9218-0397-4231-81F4-03972AB6A3DD}"/>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81905177-1789-44BB-950A-7018653E6466}"/>
              </a:ext>
            </a:extLst>
          </p:cNvPr>
          <p:cNvSpPr>
            <a:spLocks noGrp="1"/>
          </p:cNvSpPr>
          <p:nvPr>
            <p:ph type="title" hasCustomPrompt="1"/>
          </p:nvPr>
        </p:nvSpPr>
        <p:spPr>
          <a:xfrm>
            <a:off x="1535371" y="1044054"/>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16" name="Rectangle 15">
            <a:extLst>
              <a:ext uri="{FF2B5EF4-FFF2-40B4-BE49-F238E27FC236}">
                <a16:creationId xmlns:a16="http://schemas.microsoft.com/office/drawing/2014/main" id="{AF2F4B8C-C655-4441-A7FF-616EF634E6E1}"/>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F89301A4-3CA9-4D0E-944E-1BE5921FA0B3}"/>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ooter Placeholder 4">
            <a:extLst>
              <a:ext uri="{FF2B5EF4-FFF2-40B4-BE49-F238E27FC236}">
                <a16:creationId xmlns:a16="http://schemas.microsoft.com/office/drawing/2014/main" id="{A9C29C55-D1EC-4DD4-BA5B-11E4AB1578D7}"/>
              </a:ext>
            </a:extLst>
          </p:cNvPr>
          <p:cNvSpPr>
            <a:spLocks noGrp="1"/>
          </p:cNvSpPr>
          <p:nvPr>
            <p:ph type="ftr" sz="quarter" idx="11"/>
          </p:nvPr>
        </p:nvSpPr>
        <p:spPr>
          <a:xfrm>
            <a:off x="1535371" y="6309360"/>
            <a:ext cx="5732061" cy="457200"/>
          </a:xfrm>
        </p:spPr>
        <p:txBody>
          <a:bodyPr/>
          <a:lstStyle/>
          <a:p>
            <a:r>
              <a:rPr lang="en-US" dirty="0"/>
              <a:t>Presentation Title</a:t>
            </a:r>
          </a:p>
        </p:txBody>
      </p:sp>
      <p:sp>
        <p:nvSpPr>
          <p:cNvPr id="20" name="Date Placeholder 3">
            <a:extLst>
              <a:ext uri="{FF2B5EF4-FFF2-40B4-BE49-F238E27FC236}">
                <a16:creationId xmlns:a16="http://schemas.microsoft.com/office/drawing/2014/main" id="{C31C8C6B-3212-41F0-A8A1-4A6A700AFB9D}"/>
              </a:ext>
            </a:extLst>
          </p:cNvPr>
          <p:cNvSpPr>
            <a:spLocks noGrp="1"/>
          </p:cNvSpPr>
          <p:nvPr>
            <p:ph type="dt" sz="half" idx="10"/>
          </p:nvPr>
        </p:nvSpPr>
        <p:spPr>
          <a:xfrm>
            <a:off x="8202168" y="6309360"/>
            <a:ext cx="2148840" cy="457200"/>
          </a:xfrm>
        </p:spPr>
        <p:txBody>
          <a:bodyPr/>
          <a:lstStyle/>
          <a:p>
            <a:fld id="{DDA8E063-DAA4-4787-8AA1-15BBB2D38CED}" type="datetime1">
              <a:rPr lang="en-US" smtClean="0"/>
              <a:t>1/16/2024</a:t>
            </a:fld>
            <a:endParaRPr lang="en-US" dirty="0"/>
          </a:p>
        </p:txBody>
      </p:sp>
      <p:sp>
        <p:nvSpPr>
          <p:cNvPr id="21" name="Slide Number Placeholder 5">
            <a:extLst>
              <a:ext uri="{FF2B5EF4-FFF2-40B4-BE49-F238E27FC236}">
                <a16:creationId xmlns:a16="http://schemas.microsoft.com/office/drawing/2014/main" id="{67357410-255F-470C-AD92-44B15997A771}"/>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60435124"/>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DF88512-9E62-4695-B350-39488566A1F7}"/>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18CD596D-95F4-4C5C-A0E7-86D747FE70B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7553E9F-DCBF-4BEE-A261-5AA97361A0E0}"/>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949B0EB0-AEBA-44ED-BC77-4188C7486144}"/>
              </a:ext>
            </a:extLst>
          </p:cNvPr>
          <p:cNvSpPr>
            <a:spLocks noGrp="1"/>
          </p:cNvSpPr>
          <p:nvPr>
            <p:ph type="title" hasCustomPrompt="1"/>
          </p:nvPr>
        </p:nvSpPr>
        <p:spPr>
          <a:xfrm>
            <a:off x="1535371" y="1044054"/>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10" name="Rectangle 9">
            <a:extLst>
              <a:ext uri="{FF2B5EF4-FFF2-40B4-BE49-F238E27FC236}">
                <a16:creationId xmlns:a16="http://schemas.microsoft.com/office/drawing/2014/main" id="{7278DD10-67BC-4E87-A788-A45C6093F5F8}"/>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16769F5-486B-4B48-A543-2C70359DF66E}"/>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ooter Placeholder 4">
            <a:extLst>
              <a:ext uri="{FF2B5EF4-FFF2-40B4-BE49-F238E27FC236}">
                <a16:creationId xmlns:a16="http://schemas.microsoft.com/office/drawing/2014/main" id="{B47BB165-F380-48C4-B95B-C09C91893B2D}"/>
              </a:ext>
            </a:extLst>
          </p:cNvPr>
          <p:cNvSpPr>
            <a:spLocks noGrp="1"/>
          </p:cNvSpPr>
          <p:nvPr>
            <p:ph type="ftr" sz="quarter" idx="11"/>
          </p:nvPr>
        </p:nvSpPr>
        <p:spPr>
          <a:xfrm>
            <a:off x="1535371" y="6309360"/>
            <a:ext cx="5732061" cy="457200"/>
          </a:xfrm>
        </p:spPr>
        <p:txBody>
          <a:bodyPr/>
          <a:lstStyle/>
          <a:p>
            <a:r>
              <a:rPr lang="en-US" dirty="0"/>
              <a:t>Presentation Title</a:t>
            </a:r>
          </a:p>
        </p:txBody>
      </p:sp>
      <p:sp>
        <p:nvSpPr>
          <p:cNvPr id="13" name="Date Placeholder 3">
            <a:extLst>
              <a:ext uri="{FF2B5EF4-FFF2-40B4-BE49-F238E27FC236}">
                <a16:creationId xmlns:a16="http://schemas.microsoft.com/office/drawing/2014/main" id="{49ADD171-0134-4347-A2D8-0B9D7634F1B2}"/>
              </a:ext>
            </a:extLst>
          </p:cNvPr>
          <p:cNvSpPr>
            <a:spLocks noGrp="1"/>
          </p:cNvSpPr>
          <p:nvPr>
            <p:ph type="dt" sz="half" idx="10"/>
          </p:nvPr>
        </p:nvSpPr>
        <p:spPr>
          <a:xfrm>
            <a:off x="8202168" y="6309360"/>
            <a:ext cx="2148840" cy="457200"/>
          </a:xfrm>
        </p:spPr>
        <p:txBody>
          <a:bodyPr/>
          <a:lstStyle/>
          <a:p>
            <a:fld id="{DDA8E063-DAA4-4787-8AA1-15BBB2D38CED}" type="datetime1">
              <a:rPr lang="en-US" smtClean="0"/>
              <a:t>1/16/2024</a:t>
            </a:fld>
            <a:endParaRPr lang="en-US" dirty="0"/>
          </a:p>
        </p:txBody>
      </p:sp>
      <p:sp>
        <p:nvSpPr>
          <p:cNvPr id="14" name="Slide Number Placeholder 5">
            <a:extLst>
              <a:ext uri="{FF2B5EF4-FFF2-40B4-BE49-F238E27FC236}">
                <a16:creationId xmlns:a16="http://schemas.microsoft.com/office/drawing/2014/main" id="{F0805E9B-6657-4167-BD79-CAC59C0D841D}"/>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684561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A8A107B-E23F-4793-95B4-335240DB97AF}"/>
              </a:ext>
              <a:ext uri="{C183D7F6-B498-43B3-948B-1728B52AA6E4}">
                <adec:decorative xmlns:adec="http://schemas.microsoft.com/office/drawing/2017/decorative" val="1"/>
              </a:ext>
            </a:extLst>
          </p:cNvPr>
          <p:cNvSpPr/>
          <p:nvPr userDrawn="1"/>
        </p:nvSpPr>
        <p:spPr>
          <a:xfrm>
            <a:off x="4551118"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B7568F3C-8CA8-489A-9870-E2C458355CCA}"/>
              </a:ext>
            </a:extLst>
          </p:cNvPr>
          <p:cNvSpPr>
            <a:spLocks noGrp="1"/>
          </p:cNvSpPr>
          <p:nvPr>
            <p:ph type="pic" sz="quarter" idx="13" hasCustomPrompt="1"/>
          </p:nvPr>
        </p:nvSpPr>
        <p:spPr>
          <a:xfrm>
            <a:off x="0" y="0"/>
            <a:ext cx="12192000" cy="6858000"/>
          </a:xfrm>
          <a:custGeom>
            <a:avLst/>
            <a:gdLst>
              <a:gd name="connsiteX0" fmla="*/ 4615126 w 12192000"/>
              <a:gd name="connsiteY0" fmla="*/ 0 h 6858000"/>
              <a:gd name="connsiteX1" fmla="*/ 12192000 w 12192000"/>
              <a:gd name="connsiteY1" fmla="*/ 0 h 6858000"/>
              <a:gd name="connsiteX2" fmla="*/ 12192000 w 12192000"/>
              <a:gd name="connsiteY2" fmla="*/ 6858000 h 6858000"/>
              <a:gd name="connsiteX3" fmla="*/ 4615126 w 12192000"/>
              <a:gd name="connsiteY3" fmla="*/ 6858000 h 6858000"/>
              <a:gd name="connsiteX4" fmla="*/ 0 w 12192000"/>
              <a:gd name="connsiteY4" fmla="*/ 0 h 6858000"/>
              <a:gd name="connsiteX5" fmla="*/ 4551118 w 12192000"/>
              <a:gd name="connsiteY5" fmla="*/ 0 h 6858000"/>
              <a:gd name="connsiteX6" fmla="*/ 4551118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4615126" y="0"/>
                </a:moveTo>
                <a:lnTo>
                  <a:pt x="12192000" y="0"/>
                </a:lnTo>
                <a:lnTo>
                  <a:pt x="12192000" y="6858000"/>
                </a:lnTo>
                <a:lnTo>
                  <a:pt x="4615126" y="6858000"/>
                </a:lnTo>
                <a:close/>
                <a:moveTo>
                  <a:pt x="0" y="0"/>
                </a:moveTo>
                <a:lnTo>
                  <a:pt x="4551118" y="0"/>
                </a:lnTo>
                <a:lnTo>
                  <a:pt x="4551118" y="6858000"/>
                </a:lnTo>
                <a:lnTo>
                  <a:pt x="0" y="6858000"/>
                </a:lnTo>
                <a:close/>
              </a:path>
            </a:pathLst>
          </a:custGeom>
        </p:spPr>
        <p:txBody>
          <a:bodyPr wrap="square" anchor="t">
            <a:noAutofit/>
          </a:bodyPr>
          <a:lstStyle>
            <a:lvl1pPr algn="ctr">
              <a:defRPr/>
            </a:lvl1pPr>
          </a:lstStyle>
          <a:p>
            <a:r>
              <a:rPr lang="en-US" dirty="0"/>
              <a:t>Click to add photo</a:t>
            </a:r>
          </a:p>
        </p:txBody>
      </p:sp>
      <p:sp>
        <p:nvSpPr>
          <p:cNvPr id="2" name="Title 1">
            <a:extLst>
              <a:ext uri="{FF2B5EF4-FFF2-40B4-BE49-F238E27FC236}">
                <a16:creationId xmlns:a16="http://schemas.microsoft.com/office/drawing/2014/main" id="{CE2C14E8-F37D-4BEA-9D62-5E707EDF0D44}"/>
              </a:ext>
            </a:extLst>
          </p:cNvPr>
          <p:cNvSpPr>
            <a:spLocks noGrp="1"/>
          </p:cNvSpPr>
          <p:nvPr>
            <p:ph type="title" hasCustomPrompt="1"/>
          </p:nvPr>
        </p:nvSpPr>
        <p:spPr>
          <a:xfrm>
            <a:off x="-1725" y="1095508"/>
            <a:ext cx="4606535" cy="3936931"/>
          </a:xfrm>
          <a:solidFill>
            <a:schemeClr val="tx2"/>
          </a:solidFill>
        </p:spPr>
        <p:txBody>
          <a:bodyPr rIns="365760" anchor="b"/>
          <a:lstStyle>
            <a:lvl1pPr marL="365760">
              <a:lnSpc>
                <a:spcPct val="100000"/>
              </a:lnSpc>
              <a:spcBef>
                <a:spcPts val="1000"/>
              </a:spcBef>
              <a:defRPr sz="3600">
                <a:solidFill>
                  <a:schemeClr val="bg1"/>
                </a:solidFill>
              </a:defRPr>
            </a:lvl1pPr>
          </a:lstStyle>
          <a:p>
            <a:r>
              <a:rPr lang="en-US" dirty="0"/>
              <a:t>CLICK TO EDIT MASTER TITLE STYLE</a:t>
            </a:r>
          </a:p>
        </p:txBody>
      </p:sp>
      <p:sp>
        <p:nvSpPr>
          <p:cNvPr id="5" name="Text Placeholder 4">
            <a:extLst>
              <a:ext uri="{FF2B5EF4-FFF2-40B4-BE49-F238E27FC236}">
                <a16:creationId xmlns:a16="http://schemas.microsoft.com/office/drawing/2014/main" id="{D1784D33-9C88-49E6-8F90-05148C5496F5}"/>
              </a:ext>
            </a:extLst>
          </p:cNvPr>
          <p:cNvSpPr>
            <a:spLocks noGrp="1"/>
          </p:cNvSpPr>
          <p:nvPr>
            <p:ph type="body" sz="quarter" idx="14"/>
          </p:nvPr>
        </p:nvSpPr>
        <p:spPr>
          <a:xfrm>
            <a:off x="-1726" y="5032439"/>
            <a:ext cx="4606535" cy="1079962"/>
          </a:xfrm>
          <a:solidFill>
            <a:schemeClr val="tx2"/>
          </a:solidFill>
        </p:spPr>
        <p:txBody>
          <a:bodyPr anchor="ctr"/>
          <a:lstStyle>
            <a:lvl1pPr marL="365760">
              <a:spcBef>
                <a:spcPts val="1000"/>
              </a:spcBef>
              <a:defRPr sz="1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24" name="Footer Placeholder 4">
            <a:extLst>
              <a:ext uri="{FF2B5EF4-FFF2-40B4-BE49-F238E27FC236}">
                <a16:creationId xmlns:a16="http://schemas.microsoft.com/office/drawing/2014/main" id="{5CD820E0-0083-439B-A9DE-C3DEA1DEA851}"/>
              </a:ext>
            </a:extLst>
          </p:cNvPr>
          <p:cNvSpPr>
            <a:spLocks noGrp="1"/>
          </p:cNvSpPr>
          <p:nvPr>
            <p:ph type="ftr" sz="quarter" idx="11"/>
          </p:nvPr>
        </p:nvSpPr>
        <p:spPr>
          <a:xfrm>
            <a:off x="855388" y="6309360"/>
            <a:ext cx="6007691" cy="457200"/>
          </a:xfrm>
        </p:spPr>
        <p:txBody>
          <a:bodyPr/>
          <a:lstStyle>
            <a:lvl1pPr>
              <a:defRPr>
                <a:solidFill>
                  <a:schemeClr val="bg1"/>
                </a:solidFill>
                <a:effectLst>
                  <a:outerShdw blurRad="38100" dist="38100" dir="2700000" algn="tl">
                    <a:srgbClr val="000000">
                      <a:alpha val="43137"/>
                    </a:srgbClr>
                  </a:outerShdw>
                </a:effectLst>
              </a:defRPr>
            </a:lvl1pPr>
          </a:lstStyle>
          <a:p>
            <a:r>
              <a:rPr lang="en-US" dirty="0"/>
              <a:t>Presentation Title</a:t>
            </a:r>
          </a:p>
        </p:txBody>
      </p:sp>
      <p:sp>
        <p:nvSpPr>
          <p:cNvPr id="26" name="Date Placeholder 3">
            <a:extLst>
              <a:ext uri="{FF2B5EF4-FFF2-40B4-BE49-F238E27FC236}">
                <a16:creationId xmlns:a16="http://schemas.microsoft.com/office/drawing/2014/main" id="{D8A8D931-E01B-43C0-806F-2413BF5938FC}"/>
              </a:ext>
            </a:extLst>
          </p:cNvPr>
          <p:cNvSpPr>
            <a:spLocks noGrp="1"/>
          </p:cNvSpPr>
          <p:nvPr>
            <p:ph type="dt" sz="half" idx="10"/>
          </p:nvPr>
        </p:nvSpPr>
        <p:spPr>
          <a:xfrm>
            <a:off x="8197353" y="6309360"/>
            <a:ext cx="2151134" cy="457200"/>
          </a:xfrm>
        </p:spPr>
        <p:txBody>
          <a:bodyPr/>
          <a:lstStyle>
            <a:lvl1pPr>
              <a:defRPr>
                <a:solidFill>
                  <a:schemeClr val="bg1"/>
                </a:solidFill>
                <a:effectLst>
                  <a:outerShdw blurRad="38100" dist="38100" dir="2700000" algn="tl">
                    <a:srgbClr val="000000">
                      <a:alpha val="43137"/>
                    </a:srgbClr>
                  </a:outerShdw>
                </a:effectLst>
              </a:defRPr>
            </a:lvl1pPr>
          </a:lstStyle>
          <a:p>
            <a:fld id="{C150E1EA-44FA-4D89-855F-C0B34F87238D}" type="datetime1">
              <a:rPr lang="en-US" smtClean="0"/>
              <a:pPr/>
              <a:t>1/16/2024</a:t>
            </a:fld>
            <a:endParaRPr lang="en-US" dirty="0"/>
          </a:p>
        </p:txBody>
      </p:sp>
      <p:sp>
        <p:nvSpPr>
          <p:cNvPr id="27" name="Slide Number Placeholder 6">
            <a:extLst>
              <a:ext uri="{FF2B5EF4-FFF2-40B4-BE49-F238E27FC236}">
                <a16:creationId xmlns:a16="http://schemas.microsoft.com/office/drawing/2014/main" id="{0F3F4E6D-F4D2-430F-A2C3-3C037D778F4B}"/>
              </a:ext>
            </a:extLst>
          </p:cNvPr>
          <p:cNvSpPr>
            <a:spLocks noGrp="1"/>
          </p:cNvSpPr>
          <p:nvPr>
            <p:ph type="sldNum" sz="quarter" idx="12"/>
          </p:nvPr>
        </p:nvSpPr>
        <p:spPr>
          <a:xfrm>
            <a:off x="10569202" y="6309360"/>
            <a:ext cx="979879" cy="457200"/>
          </a:xfrm>
        </p:spPr>
        <p:txBody>
          <a:bodyPr/>
          <a:lstStyle>
            <a:lvl1pPr>
              <a:defRPr>
                <a:solidFill>
                  <a:schemeClr val="bg1"/>
                </a:solidFill>
                <a:effectLst>
                  <a:outerShdw blurRad="38100" dist="38100" dir="2700000" algn="tl">
                    <a:srgbClr val="000000">
                      <a:alpha val="43137"/>
                    </a:srgbClr>
                  </a:outerShdw>
                </a:effectLs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747931588"/>
      </p:ext>
    </p:extLst>
  </p:cSld>
  <p:clrMapOvr>
    <a:masterClrMapping/>
  </p:clrMapOvr>
  <p:hf hdr="0"/>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9F91A3C-7ABB-4E5E-B04F-29DB072AE13C}"/>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EB9AABE-3FBC-4E64-8672-D073D4A3F41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38FF13AE-FEBF-40A1-A799-6EB275CBBCB5}"/>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1">
            <a:extLst>
              <a:ext uri="{FF2B5EF4-FFF2-40B4-BE49-F238E27FC236}">
                <a16:creationId xmlns:a16="http://schemas.microsoft.com/office/drawing/2014/main" id="{EACBDB11-07EC-4982-BBFA-8EECF50C7B93}"/>
              </a:ext>
            </a:extLst>
          </p:cNvPr>
          <p:cNvSpPr>
            <a:spLocks noGrp="1"/>
          </p:cNvSpPr>
          <p:nvPr>
            <p:ph type="title" hasCustomPrompt="1"/>
          </p:nvPr>
        </p:nvSpPr>
        <p:spPr>
          <a:xfrm>
            <a:off x="1535372" y="4872251"/>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30" name="Rectangle 29">
            <a:extLst>
              <a:ext uri="{FF2B5EF4-FFF2-40B4-BE49-F238E27FC236}">
                <a16:creationId xmlns:a16="http://schemas.microsoft.com/office/drawing/2014/main" id="{67B21770-EBB9-4C73-BE13-26901F3CC9F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4172AFA4-5141-4F0F-B9F6-0BE3ADBED218}"/>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ooter Placeholder 4">
            <a:extLst>
              <a:ext uri="{FF2B5EF4-FFF2-40B4-BE49-F238E27FC236}">
                <a16:creationId xmlns:a16="http://schemas.microsoft.com/office/drawing/2014/main" id="{41DE758B-03CF-48F8-BCBE-AD97B70428DF}"/>
              </a:ext>
            </a:extLst>
          </p:cNvPr>
          <p:cNvSpPr>
            <a:spLocks noGrp="1"/>
          </p:cNvSpPr>
          <p:nvPr>
            <p:ph type="ftr" sz="quarter" idx="11"/>
          </p:nvPr>
        </p:nvSpPr>
        <p:spPr>
          <a:xfrm>
            <a:off x="1535372" y="6309360"/>
            <a:ext cx="4946592" cy="457200"/>
          </a:xfrm>
        </p:spPr>
        <p:txBody>
          <a:bodyPr/>
          <a:lstStyle/>
          <a:p>
            <a:r>
              <a:rPr lang="en-US" dirty="0"/>
              <a:t>Presentation Title</a:t>
            </a:r>
          </a:p>
        </p:txBody>
      </p:sp>
      <p:sp>
        <p:nvSpPr>
          <p:cNvPr id="34" name="Date Placeholder 3">
            <a:extLst>
              <a:ext uri="{FF2B5EF4-FFF2-40B4-BE49-F238E27FC236}">
                <a16:creationId xmlns:a16="http://schemas.microsoft.com/office/drawing/2014/main" id="{1640606E-041A-4385-96D7-3C6E775E3FA4}"/>
              </a:ext>
            </a:extLst>
          </p:cNvPr>
          <p:cNvSpPr>
            <a:spLocks noGrp="1"/>
          </p:cNvSpPr>
          <p:nvPr>
            <p:ph type="dt" sz="half" idx="10"/>
          </p:nvPr>
        </p:nvSpPr>
        <p:spPr>
          <a:xfrm>
            <a:off x="8202168" y="6309360"/>
            <a:ext cx="2148840" cy="457200"/>
          </a:xfrm>
        </p:spPr>
        <p:txBody>
          <a:bodyPr/>
          <a:lstStyle/>
          <a:p>
            <a:fld id="{CC5D4559-6AE3-461A-A02E-915BACCC2124}" type="datetime1">
              <a:rPr lang="en-US" smtClean="0"/>
              <a:t>1/16/2024</a:t>
            </a:fld>
            <a:endParaRPr lang="en-US" dirty="0"/>
          </a:p>
        </p:txBody>
      </p:sp>
      <p:sp>
        <p:nvSpPr>
          <p:cNvPr id="35" name="Slide Number Placeholder 5">
            <a:extLst>
              <a:ext uri="{FF2B5EF4-FFF2-40B4-BE49-F238E27FC236}">
                <a16:creationId xmlns:a16="http://schemas.microsoft.com/office/drawing/2014/main" id="{35844B60-1EF6-4A90-9030-B5043BCD058B}"/>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
        <p:nvSpPr>
          <p:cNvPr id="24" name="Picture Placeholder 11">
            <a:extLst>
              <a:ext uri="{FF2B5EF4-FFF2-40B4-BE49-F238E27FC236}">
                <a16:creationId xmlns:a16="http://schemas.microsoft.com/office/drawing/2014/main" id="{F0EE079C-10D4-4C0C-8F48-80E71610057B}"/>
              </a:ext>
            </a:extLst>
          </p:cNvPr>
          <p:cNvSpPr>
            <a:spLocks noGrp="1"/>
          </p:cNvSpPr>
          <p:nvPr>
            <p:ph type="pic" sz="quarter" idx="14"/>
          </p:nvPr>
        </p:nvSpPr>
        <p:spPr>
          <a:xfrm>
            <a:off x="1791431" y="908329"/>
            <a:ext cx="2029968" cy="2029968"/>
          </a:xfrm>
          <a:prstGeom prst="rect">
            <a:avLst/>
          </a:prstGeom>
        </p:spPr>
        <p:txBody>
          <a:bodyPr/>
          <a:lstStyle>
            <a:lvl1pPr algn="ctr">
              <a:defRPr/>
            </a:lvl1pPr>
          </a:lstStyle>
          <a:p>
            <a:r>
              <a:rPr lang="en-US"/>
              <a:t>Click icon to add picture</a:t>
            </a:r>
          </a:p>
        </p:txBody>
      </p:sp>
      <p:sp>
        <p:nvSpPr>
          <p:cNvPr id="25" name="Picture Placeholder 11">
            <a:extLst>
              <a:ext uri="{FF2B5EF4-FFF2-40B4-BE49-F238E27FC236}">
                <a16:creationId xmlns:a16="http://schemas.microsoft.com/office/drawing/2014/main" id="{EF9D7489-BAB3-49B7-B83B-9F6131DC9D62}"/>
              </a:ext>
            </a:extLst>
          </p:cNvPr>
          <p:cNvSpPr>
            <a:spLocks noGrp="1"/>
          </p:cNvSpPr>
          <p:nvPr>
            <p:ph type="pic" sz="quarter" idx="15"/>
          </p:nvPr>
        </p:nvSpPr>
        <p:spPr>
          <a:xfrm>
            <a:off x="4334461" y="908329"/>
            <a:ext cx="2029968" cy="2029968"/>
          </a:xfrm>
          <a:prstGeom prst="rect">
            <a:avLst/>
          </a:prstGeom>
        </p:spPr>
        <p:txBody>
          <a:bodyPr/>
          <a:lstStyle>
            <a:lvl1pPr algn="ctr">
              <a:defRPr/>
            </a:lvl1pPr>
          </a:lstStyle>
          <a:p>
            <a:r>
              <a:rPr lang="en-US"/>
              <a:t>Click icon to add picture</a:t>
            </a:r>
            <a:endParaRPr lang="en-US" dirty="0"/>
          </a:p>
        </p:txBody>
      </p:sp>
      <p:sp>
        <p:nvSpPr>
          <p:cNvPr id="26" name="Picture Placeholder 11">
            <a:extLst>
              <a:ext uri="{FF2B5EF4-FFF2-40B4-BE49-F238E27FC236}">
                <a16:creationId xmlns:a16="http://schemas.microsoft.com/office/drawing/2014/main" id="{BC0EEF5C-B219-4286-B517-426EDF4EAF50}"/>
              </a:ext>
            </a:extLst>
          </p:cNvPr>
          <p:cNvSpPr>
            <a:spLocks noGrp="1"/>
          </p:cNvSpPr>
          <p:nvPr>
            <p:ph type="pic" sz="quarter" idx="16"/>
          </p:nvPr>
        </p:nvSpPr>
        <p:spPr>
          <a:xfrm>
            <a:off x="6877491" y="908329"/>
            <a:ext cx="2029968" cy="2029968"/>
          </a:xfrm>
          <a:prstGeom prst="rect">
            <a:avLst/>
          </a:prstGeom>
        </p:spPr>
        <p:txBody>
          <a:bodyPr/>
          <a:lstStyle>
            <a:lvl1pPr algn="ctr">
              <a:defRPr/>
            </a:lvl1pPr>
          </a:lstStyle>
          <a:p>
            <a:r>
              <a:rPr lang="en-US"/>
              <a:t>Click icon to add picture</a:t>
            </a:r>
          </a:p>
        </p:txBody>
      </p:sp>
      <p:sp>
        <p:nvSpPr>
          <p:cNvPr id="32" name="Picture Placeholder 11">
            <a:extLst>
              <a:ext uri="{FF2B5EF4-FFF2-40B4-BE49-F238E27FC236}">
                <a16:creationId xmlns:a16="http://schemas.microsoft.com/office/drawing/2014/main" id="{66462103-08B6-4C6F-88CC-03FF546261B3}"/>
              </a:ext>
            </a:extLst>
          </p:cNvPr>
          <p:cNvSpPr>
            <a:spLocks noGrp="1"/>
          </p:cNvSpPr>
          <p:nvPr>
            <p:ph type="pic" sz="quarter" idx="17"/>
          </p:nvPr>
        </p:nvSpPr>
        <p:spPr>
          <a:xfrm>
            <a:off x="9420521" y="908329"/>
            <a:ext cx="2029968" cy="2029968"/>
          </a:xfrm>
          <a:prstGeom prst="rect">
            <a:avLst/>
          </a:prstGeom>
        </p:spPr>
        <p:txBody>
          <a:bodyPr/>
          <a:lstStyle>
            <a:lvl1pPr algn="ctr">
              <a:defRPr/>
            </a:lvl1pPr>
          </a:lstStyle>
          <a:p>
            <a:r>
              <a:rPr lang="en-US"/>
              <a:t>Click icon to add picture</a:t>
            </a:r>
            <a:endParaRPr lang="en-US" dirty="0"/>
          </a:p>
        </p:txBody>
      </p:sp>
      <p:sp>
        <p:nvSpPr>
          <p:cNvPr id="36" name="Text Placeholder 20">
            <a:extLst>
              <a:ext uri="{FF2B5EF4-FFF2-40B4-BE49-F238E27FC236}">
                <a16:creationId xmlns:a16="http://schemas.microsoft.com/office/drawing/2014/main" id="{278BA700-11E2-4D8A-A0C6-7CE3C00EC78A}"/>
              </a:ext>
            </a:extLst>
          </p:cNvPr>
          <p:cNvSpPr>
            <a:spLocks noGrp="1"/>
          </p:cNvSpPr>
          <p:nvPr>
            <p:ph type="body" sz="quarter" idx="18" hasCustomPrompt="1"/>
          </p:nvPr>
        </p:nvSpPr>
        <p:spPr>
          <a:xfrm>
            <a:off x="179143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37" name="Text Placeholder 22">
            <a:extLst>
              <a:ext uri="{FF2B5EF4-FFF2-40B4-BE49-F238E27FC236}">
                <a16:creationId xmlns:a16="http://schemas.microsoft.com/office/drawing/2014/main" id="{F5914669-6EB5-485E-AB8B-3A2E4F171886}"/>
              </a:ext>
            </a:extLst>
          </p:cNvPr>
          <p:cNvSpPr>
            <a:spLocks noGrp="1"/>
          </p:cNvSpPr>
          <p:nvPr>
            <p:ph type="body" sz="quarter" idx="19" hasCustomPrompt="1"/>
          </p:nvPr>
        </p:nvSpPr>
        <p:spPr>
          <a:xfrm>
            <a:off x="1791431" y="3365169"/>
            <a:ext cx="2029968" cy="274320"/>
          </a:xfrm>
        </p:spPr>
        <p:txBody>
          <a:bodyPr anchor="ctr">
            <a:noAutofit/>
          </a:bodyPr>
          <a:lstStyle>
            <a:lvl1pPr marL="0" indent="0" algn="ctr">
              <a:lnSpc>
                <a:spcPct val="100000"/>
              </a:lnSpc>
              <a:spcBef>
                <a:spcPts val="0"/>
              </a:spcBef>
              <a:spcAft>
                <a:spcPts val="0"/>
              </a:spcAft>
              <a:buNone/>
              <a:defRPr lang="en-US" sz="1600" b="0" kern="1200" spc="20" dirty="0">
                <a:solidFill>
                  <a:schemeClr val="tx1"/>
                </a:solidFill>
                <a:latin typeface="+mn-lt"/>
                <a:ea typeface="+mn-ea"/>
                <a:cs typeface="+mn-cs"/>
              </a:defRPr>
            </a:lvl1pPr>
          </a:lstStyle>
          <a:p>
            <a:pPr lvl="0"/>
            <a:r>
              <a:rPr lang="en-US" dirty="0"/>
              <a:t>Title</a:t>
            </a:r>
          </a:p>
        </p:txBody>
      </p:sp>
      <p:sp>
        <p:nvSpPr>
          <p:cNvPr id="38" name="Text Placeholder 20">
            <a:extLst>
              <a:ext uri="{FF2B5EF4-FFF2-40B4-BE49-F238E27FC236}">
                <a16:creationId xmlns:a16="http://schemas.microsoft.com/office/drawing/2014/main" id="{59BCC58C-2434-490A-8749-D8311B9025F8}"/>
              </a:ext>
            </a:extLst>
          </p:cNvPr>
          <p:cNvSpPr>
            <a:spLocks noGrp="1"/>
          </p:cNvSpPr>
          <p:nvPr>
            <p:ph type="body" sz="quarter" idx="20" hasCustomPrompt="1"/>
          </p:nvPr>
        </p:nvSpPr>
        <p:spPr>
          <a:xfrm>
            <a:off x="433446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39" name="Text Placeholder 22">
            <a:extLst>
              <a:ext uri="{FF2B5EF4-FFF2-40B4-BE49-F238E27FC236}">
                <a16:creationId xmlns:a16="http://schemas.microsoft.com/office/drawing/2014/main" id="{8FD90DAF-BAFA-4B9E-A682-AD69AEC3ABF0}"/>
              </a:ext>
            </a:extLst>
          </p:cNvPr>
          <p:cNvSpPr>
            <a:spLocks noGrp="1"/>
          </p:cNvSpPr>
          <p:nvPr>
            <p:ph type="body" sz="quarter" idx="21" hasCustomPrompt="1"/>
          </p:nvPr>
        </p:nvSpPr>
        <p:spPr>
          <a:xfrm>
            <a:off x="4334461" y="3365169"/>
            <a:ext cx="2029968" cy="274320"/>
          </a:xfrm>
        </p:spPr>
        <p:txBody>
          <a:bodyPr anchor="ctr">
            <a:noAutofit/>
          </a:bodyPr>
          <a:lstStyle>
            <a:lvl1pPr marL="0" indent="0" algn="ctr">
              <a:lnSpc>
                <a:spcPct val="100000"/>
              </a:lnSpc>
              <a:spcBef>
                <a:spcPts val="0"/>
              </a:spcBef>
              <a:spcAft>
                <a:spcPts val="672"/>
              </a:spcAft>
              <a:buNone/>
              <a:defRPr lang="en-US" sz="1600" b="0" kern="1200" spc="20" baseline="0" dirty="0">
                <a:solidFill>
                  <a:schemeClr val="tx1"/>
                </a:solidFill>
                <a:latin typeface="+mn-lt"/>
                <a:ea typeface="+mn-ea"/>
                <a:cs typeface="+mn-cs"/>
              </a:defRPr>
            </a:lvl1pPr>
          </a:lstStyle>
          <a:p>
            <a:pPr lvl="0"/>
            <a:r>
              <a:rPr lang="en-US" dirty="0"/>
              <a:t>Title</a:t>
            </a:r>
          </a:p>
        </p:txBody>
      </p:sp>
      <p:sp>
        <p:nvSpPr>
          <p:cNvPr id="40" name="Text Placeholder 20">
            <a:extLst>
              <a:ext uri="{FF2B5EF4-FFF2-40B4-BE49-F238E27FC236}">
                <a16:creationId xmlns:a16="http://schemas.microsoft.com/office/drawing/2014/main" id="{5E3B0A9D-DD75-43E3-A689-283E65DF3F6D}"/>
              </a:ext>
            </a:extLst>
          </p:cNvPr>
          <p:cNvSpPr>
            <a:spLocks noGrp="1"/>
          </p:cNvSpPr>
          <p:nvPr>
            <p:ph type="body" sz="quarter" idx="22" hasCustomPrompt="1"/>
          </p:nvPr>
        </p:nvSpPr>
        <p:spPr>
          <a:xfrm>
            <a:off x="687749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41" name="Text Placeholder 22">
            <a:extLst>
              <a:ext uri="{FF2B5EF4-FFF2-40B4-BE49-F238E27FC236}">
                <a16:creationId xmlns:a16="http://schemas.microsoft.com/office/drawing/2014/main" id="{EA0EDFB3-D33B-471A-B50B-93FB68524152}"/>
              </a:ext>
            </a:extLst>
          </p:cNvPr>
          <p:cNvSpPr>
            <a:spLocks noGrp="1"/>
          </p:cNvSpPr>
          <p:nvPr>
            <p:ph type="body" sz="quarter" idx="23" hasCustomPrompt="1"/>
          </p:nvPr>
        </p:nvSpPr>
        <p:spPr>
          <a:xfrm>
            <a:off x="6877491" y="3365169"/>
            <a:ext cx="2029968" cy="274320"/>
          </a:xfrm>
        </p:spPr>
        <p:txBody>
          <a:bodyPr anchor="ctr">
            <a:noAutofit/>
          </a:bodyPr>
          <a:lstStyle>
            <a:lvl1pPr marL="0" indent="0" algn="ctr">
              <a:lnSpc>
                <a:spcPct val="100000"/>
              </a:lnSpc>
              <a:spcBef>
                <a:spcPts val="0"/>
              </a:spcBef>
              <a:spcAft>
                <a:spcPts val="672"/>
              </a:spcAft>
              <a:buNone/>
              <a:defRPr lang="en-US" sz="1600" b="0" kern="1200" spc="20" dirty="0">
                <a:solidFill>
                  <a:schemeClr val="tx1"/>
                </a:solidFill>
                <a:latin typeface="+mn-lt"/>
                <a:ea typeface="+mn-ea"/>
                <a:cs typeface="+mn-cs"/>
              </a:defRPr>
            </a:lvl1pPr>
          </a:lstStyle>
          <a:p>
            <a:pPr lvl="0"/>
            <a:r>
              <a:rPr lang="en-US" dirty="0"/>
              <a:t>Title</a:t>
            </a:r>
          </a:p>
        </p:txBody>
      </p:sp>
      <p:sp>
        <p:nvSpPr>
          <p:cNvPr id="42" name="Text Placeholder 20">
            <a:extLst>
              <a:ext uri="{FF2B5EF4-FFF2-40B4-BE49-F238E27FC236}">
                <a16:creationId xmlns:a16="http://schemas.microsoft.com/office/drawing/2014/main" id="{39A96C54-26D5-4B10-A345-F6C034F2E707}"/>
              </a:ext>
            </a:extLst>
          </p:cNvPr>
          <p:cNvSpPr>
            <a:spLocks noGrp="1"/>
          </p:cNvSpPr>
          <p:nvPr>
            <p:ph type="body" sz="quarter" idx="24" hasCustomPrompt="1"/>
          </p:nvPr>
        </p:nvSpPr>
        <p:spPr>
          <a:xfrm>
            <a:off x="942052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43" name="Text Placeholder 22">
            <a:extLst>
              <a:ext uri="{FF2B5EF4-FFF2-40B4-BE49-F238E27FC236}">
                <a16:creationId xmlns:a16="http://schemas.microsoft.com/office/drawing/2014/main" id="{4316B0AE-245F-4164-BF74-B514BA424CB5}"/>
              </a:ext>
            </a:extLst>
          </p:cNvPr>
          <p:cNvSpPr>
            <a:spLocks noGrp="1"/>
          </p:cNvSpPr>
          <p:nvPr>
            <p:ph type="body" sz="quarter" idx="25" hasCustomPrompt="1"/>
          </p:nvPr>
        </p:nvSpPr>
        <p:spPr>
          <a:xfrm>
            <a:off x="9420521" y="3365169"/>
            <a:ext cx="2029968" cy="274320"/>
          </a:xfrm>
        </p:spPr>
        <p:txBody>
          <a:bodyPr anchor="ctr">
            <a:noAutofit/>
          </a:bodyPr>
          <a:lstStyle>
            <a:lvl1pPr marL="0" indent="0" algn="ctr">
              <a:lnSpc>
                <a:spcPct val="100000"/>
              </a:lnSpc>
              <a:spcBef>
                <a:spcPts val="0"/>
              </a:spcBef>
              <a:spcAft>
                <a:spcPts val="672"/>
              </a:spcAft>
              <a:buNone/>
              <a:defRPr lang="en-US" sz="1600" b="0" kern="1200" spc="20" baseline="0" dirty="0">
                <a:solidFill>
                  <a:schemeClr val="tx1"/>
                </a:solidFill>
                <a:latin typeface="+mn-lt"/>
                <a:ea typeface="+mn-ea"/>
                <a:cs typeface="+mn-cs"/>
              </a:defRPr>
            </a:lvl1pPr>
          </a:lstStyle>
          <a:p>
            <a:pPr lvl="0"/>
            <a:r>
              <a:rPr lang="en-US" dirty="0"/>
              <a:t>Title</a:t>
            </a:r>
          </a:p>
        </p:txBody>
      </p:sp>
    </p:spTree>
    <p:extLst>
      <p:ext uri="{BB962C8B-B14F-4D97-AF65-F5344CB8AC3E}">
        <p14:creationId xmlns:p14="http://schemas.microsoft.com/office/powerpoint/2010/main" val="3672599757"/>
      </p:ext>
    </p:extLst>
  </p:cSld>
  <p:clrMapOvr>
    <a:masterClrMapping/>
  </p:clrMapOvr>
  <p:hf hdr="0"/>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0FB3D5A-25E2-453F-A78E-0A20BDCE80A2}"/>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28796342-0E80-4F8E-9563-9F5EDFC0DDF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C39B2F5D-C3BA-453E-8F4D-97074F48C7AE}"/>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452D50E3-A27A-4AF6-928B-286E7BDB4BD9}"/>
              </a:ext>
            </a:extLst>
          </p:cNvPr>
          <p:cNvSpPr>
            <a:spLocks noGrp="1"/>
          </p:cNvSpPr>
          <p:nvPr>
            <p:ph type="title" hasCustomPrompt="1"/>
          </p:nvPr>
        </p:nvSpPr>
        <p:spPr>
          <a:xfrm>
            <a:off x="1535372" y="4872251"/>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6" name="Rectangle 5">
            <a:extLst>
              <a:ext uri="{FF2B5EF4-FFF2-40B4-BE49-F238E27FC236}">
                <a16:creationId xmlns:a16="http://schemas.microsoft.com/office/drawing/2014/main" id="{D874FDF0-F4BE-433D-86EE-9E1832D4388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25DFCD07-1301-45ED-B326-449ECFADE70D}"/>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ooter Placeholder 4">
            <a:extLst>
              <a:ext uri="{FF2B5EF4-FFF2-40B4-BE49-F238E27FC236}">
                <a16:creationId xmlns:a16="http://schemas.microsoft.com/office/drawing/2014/main" id="{BD5DA270-E83F-4CC8-9DA6-27CA3AEC0745}"/>
              </a:ext>
            </a:extLst>
          </p:cNvPr>
          <p:cNvSpPr>
            <a:spLocks noGrp="1"/>
          </p:cNvSpPr>
          <p:nvPr>
            <p:ph type="ftr" sz="quarter" idx="11"/>
          </p:nvPr>
        </p:nvSpPr>
        <p:spPr>
          <a:xfrm>
            <a:off x="1535372" y="6309360"/>
            <a:ext cx="4946592" cy="457200"/>
          </a:xfrm>
        </p:spPr>
        <p:txBody>
          <a:bodyPr/>
          <a:lstStyle/>
          <a:p>
            <a:r>
              <a:rPr lang="en-US" dirty="0"/>
              <a:t>Presentation Title</a:t>
            </a:r>
          </a:p>
        </p:txBody>
      </p:sp>
      <p:sp>
        <p:nvSpPr>
          <p:cNvPr id="9" name="Date Placeholder 3">
            <a:extLst>
              <a:ext uri="{FF2B5EF4-FFF2-40B4-BE49-F238E27FC236}">
                <a16:creationId xmlns:a16="http://schemas.microsoft.com/office/drawing/2014/main" id="{57804587-2E59-4D83-B86E-83ADAE4FDC13}"/>
              </a:ext>
            </a:extLst>
          </p:cNvPr>
          <p:cNvSpPr>
            <a:spLocks noGrp="1"/>
          </p:cNvSpPr>
          <p:nvPr>
            <p:ph type="dt" sz="half" idx="10"/>
          </p:nvPr>
        </p:nvSpPr>
        <p:spPr>
          <a:xfrm>
            <a:off x="8202168" y="6309360"/>
            <a:ext cx="2148840" cy="457200"/>
          </a:xfrm>
        </p:spPr>
        <p:txBody>
          <a:bodyPr/>
          <a:lstStyle/>
          <a:p>
            <a:fld id="{CC5D4559-6AE3-461A-A02E-915BACCC2124}" type="datetime1">
              <a:rPr lang="en-US" smtClean="0"/>
              <a:t>1/16/2024</a:t>
            </a:fld>
            <a:endParaRPr lang="en-US" dirty="0"/>
          </a:p>
        </p:txBody>
      </p:sp>
      <p:sp>
        <p:nvSpPr>
          <p:cNvPr id="10" name="Slide Number Placeholder 5">
            <a:extLst>
              <a:ext uri="{FF2B5EF4-FFF2-40B4-BE49-F238E27FC236}">
                <a16:creationId xmlns:a16="http://schemas.microsoft.com/office/drawing/2014/main" id="{5339F117-3072-4F0C-8D1D-E5DC918CE4F0}"/>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066893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86F82F-1B47-46ED-8EAE-53EF71E59E9A}"/>
              </a:ext>
            </a:extLst>
          </p:cNvPr>
          <p:cNvSpPr/>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642918" y="705113"/>
            <a:ext cx="3411973" cy="5197498"/>
          </a:xfrm>
          <a:prstGeom prst="rect">
            <a:avLst/>
          </a:prstGeom>
        </p:spPr>
        <p:txBody>
          <a:bodyPr vert="horz" lIns="109728" tIns="109728" rIns="109728" bIns="9144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76671" y="705113"/>
            <a:ext cx="6172412" cy="5197497"/>
          </a:xfrm>
          <a:prstGeom prst="rect">
            <a:avLst/>
          </a:prstGeom>
        </p:spPr>
        <p:txBody>
          <a:bodyPr vert="horz" lIns="109728" tIns="109728" rIns="109728" bIns="9144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76671" y="6309360"/>
            <a:ext cx="4549612"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fld id="{AAE613A3-7427-4A9A-9B2A-23B005FA5F48}" type="datetime1">
              <a:rPr lang="en-US" smtClean="0"/>
              <a:t>1/16/2024</a:t>
            </a:fld>
            <a:endParaRPr lang="en-US" dirty="0"/>
          </a:p>
        </p:txBody>
      </p:sp>
      <p:sp>
        <p:nvSpPr>
          <p:cNvPr id="5" name="Footer Placeholder 4"/>
          <p:cNvSpPr>
            <a:spLocks noGrp="1"/>
          </p:cNvSpPr>
          <p:nvPr>
            <p:ph type="ftr" sz="quarter" idx="3"/>
          </p:nvPr>
        </p:nvSpPr>
        <p:spPr>
          <a:xfrm>
            <a:off x="642918" y="6309360"/>
            <a:ext cx="3411973"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r>
              <a:rPr lang="en-US" dirty="0"/>
              <a:t>Presentation Title</a:t>
            </a:r>
          </a:p>
        </p:txBody>
      </p:sp>
      <p:sp>
        <p:nvSpPr>
          <p:cNvPr id="6" name="Slide Number Placeholder 5"/>
          <p:cNvSpPr>
            <a:spLocks noGrp="1"/>
          </p:cNvSpPr>
          <p:nvPr>
            <p:ph type="sldNum" sz="quarter" idx="4"/>
          </p:nvPr>
        </p:nvSpPr>
        <p:spPr>
          <a:xfrm>
            <a:off x="10569202" y="6309360"/>
            <a:ext cx="979879" cy="457200"/>
          </a:xfrm>
          <a:prstGeom prst="rect">
            <a:avLst/>
          </a:prstGeom>
        </p:spPr>
        <p:txBody>
          <a:bodyPr vert="horz" lIns="109728" tIns="109728" rIns="109728" bIns="91440" rtlCol="0" anchor="b"/>
          <a:lstStyle>
            <a:lvl1pPr algn="r">
              <a:defRPr sz="1600" b="1" spc="150"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
        <p:nvSpPr>
          <p:cNvPr id="21" name="Rectangle 20">
            <a:extLst>
              <a:ext uri="{FF2B5EF4-FFF2-40B4-BE49-F238E27FC236}">
                <a16:creationId xmlns:a16="http://schemas.microsoft.com/office/drawing/2014/main" id="{EF1BAF6F-6275-4646-9C59-331B29B9550F}"/>
              </a:ext>
            </a:extLst>
          </p:cNvPr>
          <p:cNvSpPr/>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01293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 id="2147483674" r:id="rId13"/>
  </p:sldLayoutIdLst>
  <p:hf hdr="0"/>
  <p:txStyles>
    <p:titleStyle>
      <a:lvl1pPr algn="l" defTabSz="914400" rtl="0" eaLnBrk="1" latinLnBrk="0" hangingPunct="1">
        <a:lnSpc>
          <a:spcPct val="150000"/>
        </a:lnSpc>
        <a:spcBef>
          <a:spcPct val="0"/>
        </a:spcBef>
        <a:buNone/>
        <a:defRPr sz="36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12.jpeg"/><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814B6A3-5F3E-4909-8ED5-87FE82492264}"/>
              </a:ext>
            </a:extLst>
          </p:cNvPr>
          <p:cNvSpPr>
            <a:spLocks noGrp="1"/>
          </p:cNvSpPr>
          <p:nvPr>
            <p:ph type="ctrTitle"/>
          </p:nvPr>
        </p:nvSpPr>
        <p:spPr>
          <a:xfrm>
            <a:off x="7973503" y="1709530"/>
            <a:ext cx="3754671" cy="2528515"/>
          </a:xfrm>
        </p:spPr>
        <p:txBody>
          <a:bodyPr vert="horz" lIns="109728" tIns="109728" rIns="109728" bIns="91440" rtlCol="0" anchor="b">
            <a:normAutofit/>
          </a:bodyPr>
          <a:lstStyle/>
          <a:p>
            <a:r>
              <a:rPr lang="en-US" err="1">
                <a:solidFill>
                  <a:schemeClr val="tx2"/>
                </a:solidFill>
              </a:rPr>
              <a:t>Topdown</a:t>
            </a:r>
            <a:r>
              <a:rPr lang="en-US">
                <a:solidFill>
                  <a:schemeClr val="tx2"/>
                </a:solidFill>
              </a:rPr>
              <a:t> approach</a:t>
            </a:r>
          </a:p>
        </p:txBody>
      </p:sp>
      <p:sp>
        <p:nvSpPr>
          <p:cNvPr id="8" name="Subtitle 7">
            <a:extLst>
              <a:ext uri="{FF2B5EF4-FFF2-40B4-BE49-F238E27FC236}">
                <a16:creationId xmlns:a16="http://schemas.microsoft.com/office/drawing/2014/main" id="{4B0552E2-3F84-4A73-A16B-C54043C663D5}"/>
              </a:ext>
            </a:extLst>
          </p:cNvPr>
          <p:cNvSpPr>
            <a:spLocks noGrp="1"/>
          </p:cNvSpPr>
          <p:nvPr>
            <p:ph type="subTitle" idx="1"/>
          </p:nvPr>
        </p:nvSpPr>
        <p:spPr>
          <a:xfrm>
            <a:off x="7976914" y="4238046"/>
            <a:ext cx="3806919" cy="1741404"/>
          </a:xfrm>
        </p:spPr>
        <p:txBody>
          <a:bodyPr vert="horz" lIns="109728" tIns="109728" rIns="109728" bIns="91440" rtlCol="0" anchor="t">
            <a:normAutofit/>
          </a:bodyPr>
          <a:lstStyle/>
          <a:p>
            <a:r>
              <a:rPr lang="en-US" sz="2000">
                <a:solidFill>
                  <a:schemeClr val="tx2"/>
                </a:solidFill>
              </a:rPr>
              <a:t>A Guide to Effective Problem-Solving</a:t>
            </a:r>
          </a:p>
        </p:txBody>
      </p:sp>
      <p:pic>
        <p:nvPicPr>
          <p:cNvPr id="5" name="Picture Placeholder 4" descr="A diagram of a pyramid">
            <a:extLst>
              <a:ext uri="{FF2B5EF4-FFF2-40B4-BE49-F238E27FC236}">
                <a16:creationId xmlns:a16="http://schemas.microsoft.com/office/drawing/2014/main" id="{910B7E32-DE56-1AEB-744F-D7B9BD60354E}"/>
              </a:ext>
            </a:extLst>
          </p:cNvPr>
          <p:cNvPicPr>
            <a:picLocks noGrp="1" noChangeAspect="1"/>
          </p:cNvPicPr>
          <p:nvPr>
            <p:ph type="pic" sz="quarter" idx="13"/>
          </p:nvPr>
        </p:nvPicPr>
        <p:blipFill rotWithShape="1">
          <a:blip r:embed="rId2"/>
          <a:srcRect t="16643" r="1" b="16643"/>
          <a:stretch/>
        </p:blipFill>
        <p:spPr>
          <a:xfrm>
            <a:off x="1" y="1095509"/>
            <a:ext cx="7519932" cy="5016892"/>
          </a:xfrm>
          <a:noFill/>
        </p:spPr>
      </p:pic>
    </p:spTree>
    <p:extLst>
      <p:ext uri="{BB962C8B-B14F-4D97-AF65-F5344CB8AC3E}">
        <p14:creationId xmlns:p14="http://schemas.microsoft.com/office/powerpoint/2010/main" val="31115493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235702-D252-448C-B19A-B3316C4F88E2}"/>
              </a:ext>
            </a:extLst>
          </p:cNvPr>
          <p:cNvSpPr>
            <a:spLocks noGrp="1"/>
          </p:cNvSpPr>
          <p:nvPr>
            <p:ph type="title"/>
          </p:nvPr>
        </p:nvSpPr>
        <p:spPr>
          <a:xfrm>
            <a:off x="648935" y="180644"/>
            <a:ext cx="10900146" cy="935776"/>
          </a:xfrm>
        </p:spPr>
        <p:txBody>
          <a:bodyPr>
            <a:noAutofit/>
          </a:bodyPr>
          <a:lstStyle/>
          <a:p>
            <a:r>
              <a:rPr lang="en-US" dirty="0"/>
              <a:t>Content</a:t>
            </a:r>
          </a:p>
        </p:txBody>
      </p:sp>
      <p:sp>
        <p:nvSpPr>
          <p:cNvPr id="8" name="Content Placeholder 7">
            <a:extLst>
              <a:ext uri="{FF2B5EF4-FFF2-40B4-BE49-F238E27FC236}">
                <a16:creationId xmlns:a16="http://schemas.microsoft.com/office/drawing/2014/main" id="{CED188D3-E97C-4E64-AEC5-BA2CE083B7F3}"/>
              </a:ext>
            </a:extLst>
          </p:cNvPr>
          <p:cNvSpPr>
            <a:spLocks noGrp="1"/>
          </p:cNvSpPr>
          <p:nvPr>
            <p:ph idx="14"/>
          </p:nvPr>
        </p:nvSpPr>
        <p:spPr>
          <a:xfrm>
            <a:off x="648934" y="1834005"/>
            <a:ext cx="4727735" cy="465155"/>
          </a:xfrm>
        </p:spPr>
        <p:txBody>
          <a:bodyPr>
            <a:noAutofit/>
          </a:bodyPr>
          <a:lstStyle/>
          <a:p>
            <a:r>
              <a:rPr lang="en-US" dirty="0"/>
              <a:t>Subtitle</a:t>
            </a:r>
          </a:p>
        </p:txBody>
      </p:sp>
      <p:sp>
        <p:nvSpPr>
          <p:cNvPr id="5" name="Content Placeholder 4">
            <a:extLst>
              <a:ext uri="{FF2B5EF4-FFF2-40B4-BE49-F238E27FC236}">
                <a16:creationId xmlns:a16="http://schemas.microsoft.com/office/drawing/2014/main" id="{8D8FE1B0-9E5F-4C60-B1BF-E3D551EDCF6C}"/>
              </a:ext>
            </a:extLst>
          </p:cNvPr>
          <p:cNvSpPr>
            <a:spLocks noGrp="1"/>
          </p:cNvSpPr>
          <p:nvPr>
            <p:ph idx="1"/>
          </p:nvPr>
        </p:nvSpPr>
        <p:spPr>
          <a:xfrm>
            <a:off x="648934" y="2422380"/>
            <a:ext cx="4727735" cy="3029446"/>
          </a:xfrm>
        </p:spPr>
        <p:txBody>
          <a:bodyPr>
            <a:no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0" name="Content Placeholder 9">
            <a:extLst>
              <a:ext uri="{FF2B5EF4-FFF2-40B4-BE49-F238E27FC236}">
                <a16:creationId xmlns:a16="http://schemas.microsoft.com/office/drawing/2014/main" id="{734818E9-4459-4052-A157-BAEE61330BF3}"/>
              </a:ext>
            </a:extLst>
          </p:cNvPr>
          <p:cNvSpPr>
            <a:spLocks noGrp="1"/>
          </p:cNvSpPr>
          <p:nvPr>
            <p:ph idx="15"/>
          </p:nvPr>
        </p:nvSpPr>
        <p:spPr>
          <a:xfrm>
            <a:off x="6095999" y="1834004"/>
            <a:ext cx="4727735" cy="465155"/>
          </a:xfrm>
        </p:spPr>
        <p:txBody>
          <a:bodyPr>
            <a:noAutofit/>
          </a:bodyPr>
          <a:lstStyle/>
          <a:p>
            <a:r>
              <a:rPr lang="en-US" dirty="0"/>
              <a:t>Subtitle</a:t>
            </a:r>
          </a:p>
        </p:txBody>
      </p:sp>
      <p:sp>
        <p:nvSpPr>
          <p:cNvPr id="6" name="Content Placeholder 5">
            <a:extLst>
              <a:ext uri="{FF2B5EF4-FFF2-40B4-BE49-F238E27FC236}">
                <a16:creationId xmlns:a16="http://schemas.microsoft.com/office/drawing/2014/main" id="{D87483D8-EA65-4964-99D7-AF7C1B80C93A}"/>
              </a:ext>
            </a:extLst>
          </p:cNvPr>
          <p:cNvSpPr>
            <a:spLocks noGrp="1"/>
          </p:cNvSpPr>
          <p:nvPr>
            <p:ph idx="13"/>
          </p:nvPr>
        </p:nvSpPr>
        <p:spPr>
          <a:xfrm>
            <a:off x="6095999" y="2422380"/>
            <a:ext cx="4727735" cy="3029446"/>
          </a:xfrm>
        </p:spPr>
        <p:txBody>
          <a:bodyPr>
            <a:no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5" name="Footer Placeholder 14">
            <a:extLst>
              <a:ext uri="{FF2B5EF4-FFF2-40B4-BE49-F238E27FC236}">
                <a16:creationId xmlns:a16="http://schemas.microsoft.com/office/drawing/2014/main" id="{4BB4EE3B-13B9-414C-9B6C-C111B789ED0C}"/>
              </a:ext>
            </a:extLst>
          </p:cNvPr>
          <p:cNvSpPr>
            <a:spLocks noGrp="1"/>
          </p:cNvSpPr>
          <p:nvPr>
            <p:ph type="ftr" sz="quarter" idx="11"/>
          </p:nvPr>
        </p:nvSpPr>
        <p:spPr>
          <a:xfrm>
            <a:off x="642917" y="6309360"/>
            <a:ext cx="3423986" cy="457200"/>
          </a:xfrm>
        </p:spPr>
        <p:txBody>
          <a:bodyPr/>
          <a:lstStyle/>
          <a:p>
            <a:r>
              <a:rPr lang="en-US" dirty="0"/>
              <a:t>Presentation Title</a:t>
            </a:r>
          </a:p>
        </p:txBody>
      </p:sp>
      <p:sp>
        <p:nvSpPr>
          <p:cNvPr id="16" name="Slide Number Placeholder 15">
            <a:extLst>
              <a:ext uri="{FF2B5EF4-FFF2-40B4-BE49-F238E27FC236}">
                <a16:creationId xmlns:a16="http://schemas.microsoft.com/office/drawing/2014/main" id="{533E7CD9-5271-46B0-BE9D-C03F6CFC6818}"/>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10</a:t>
            </a:fld>
            <a:endParaRPr lang="en-US" dirty="0"/>
          </a:p>
        </p:txBody>
      </p:sp>
    </p:spTree>
    <p:extLst>
      <p:ext uri="{BB962C8B-B14F-4D97-AF65-F5344CB8AC3E}">
        <p14:creationId xmlns:p14="http://schemas.microsoft.com/office/powerpoint/2010/main" val="29609762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D0AE722-3A17-4292-8B0C-015DEE23F973}"/>
              </a:ext>
            </a:extLst>
          </p:cNvPr>
          <p:cNvSpPr>
            <a:spLocks noGrp="1"/>
          </p:cNvSpPr>
          <p:nvPr>
            <p:ph type="title"/>
          </p:nvPr>
        </p:nvSpPr>
        <p:spPr>
          <a:xfrm>
            <a:off x="648935" y="180644"/>
            <a:ext cx="10900146" cy="935776"/>
          </a:xfrm>
        </p:spPr>
        <p:txBody>
          <a:bodyPr>
            <a:noAutofit/>
          </a:bodyPr>
          <a:lstStyle/>
          <a:p>
            <a:r>
              <a:rPr lang="en-US" dirty="0"/>
              <a:t>Content 2</a:t>
            </a:r>
          </a:p>
        </p:txBody>
      </p:sp>
      <p:sp>
        <p:nvSpPr>
          <p:cNvPr id="12" name="Content Placeholder 11">
            <a:extLst>
              <a:ext uri="{FF2B5EF4-FFF2-40B4-BE49-F238E27FC236}">
                <a16:creationId xmlns:a16="http://schemas.microsoft.com/office/drawing/2014/main" id="{DA519990-3C01-4761-BF8E-8A8BC2C56B38}"/>
              </a:ext>
            </a:extLst>
          </p:cNvPr>
          <p:cNvSpPr>
            <a:spLocks noGrp="1"/>
          </p:cNvSpPr>
          <p:nvPr>
            <p:ph idx="14"/>
          </p:nvPr>
        </p:nvSpPr>
        <p:spPr>
          <a:xfrm>
            <a:off x="648935" y="1834005"/>
            <a:ext cx="3519028" cy="465155"/>
          </a:xfrm>
        </p:spPr>
        <p:txBody>
          <a:bodyPr/>
          <a:lstStyle/>
          <a:p>
            <a:r>
              <a:rPr lang="en-US" dirty="0"/>
              <a:t>Subtitle</a:t>
            </a:r>
          </a:p>
        </p:txBody>
      </p:sp>
      <p:sp>
        <p:nvSpPr>
          <p:cNvPr id="11" name="Content Placeholder 10">
            <a:extLst>
              <a:ext uri="{FF2B5EF4-FFF2-40B4-BE49-F238E27FC236}">
                <a16:creationId xmlns:a16="http://schemas.microsoft.com/office/drawing/2014/main" id="{0ED48AB2-7B87-4FA9-90BB-0B88AD92D396}"/>
              </a:ext>
            </a:extLst>
          </p:cNvPr>
          <p:cNvSpPr>
            <a:spLocks noGrp="1"/>
          </p:cNvSpPr>
          <p:nvPr>
            <p:ph idx="1"/>
          </p:nvPr>
        </p:nvSpPr>
        <p:spPr>
          <a:xfrm>
            <a:off x="648935" y="2419555"/>
            <a:ext cx="3519028" cy="3197260"/>
          </a:xfrm>
        </p:spPr>
        <p:txBody>
          <a:bodyPr>
            <a:norm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6" name="Content Placeholder 15">
            <a:extLst>
              <a:ext uri="{FF2B5EF4-FFF2-40B4-BE49-F238E27FC236}">
                <a16:creationId xmlns:a16="http://schemas.microsoft.com/office/drawing/2014/main" id="{98A93BCF-7682-4066-8958-65ED5DD2241C}"/>
              </a:ext>
            </a:extLst>
          </p:cNvPr>
          <p:cNvSpPr>
            <a:spLocks noGrp="1"/>
          </p:cNvSpPr>
          <p:nvPr>
            <p:ph idx="18"/>
          </p:nvPr>
        </p:nvSpPr>
        <p:spPr>
          <a:xfrm>
            <a:off x="4336486" y="1828356"/>
            <a:ext cx="3519028" cy="465155"/>
          </a:xfrm>
        </p:spPr>
        <p:txBody>
          <a:bodyPr/>
          <a:lstStyle/>
          <a:p>
            <a:r>
              <a:rPr lang="en-US" dirty="0"/>
              <a:t>Subtitle</a:t>
            </a:r>
          </a:p>
        </p:txBody>
      </p:sp>
      <p:sp>
        <p:nvSpPr>
          <p:cNvPr id="15" name="Content Placeholder 14">
            <a:extLst>
              <a:ext uri="{FF2B5EF4-FFF2-40B4-BE49-F238E27FC236}">
                <a16:creationId xmlns:a16="http://schemas.microsoft.com/office/drawing/2014/main" id="{E73F035B-87AE-4E99-A92D-75E5EC280DE7}"/>
              </a:ext>
            </a:extLst>
          </p:cNvPr>
          <p:cNvSpPr>
            <a:spLocks noGrp="1"/>
          </p:cNvSpPr>
          <p:nvPr>
            <p:ph idx="17"/>
          </p:nvPr>
        </p:nvSpPr>
        <p:spPr>
          <a:xfrm>
            <a:off x="4336486" y="2419555"/>
            <a:ext cx="3519028" cy="3197260"/>
          </a:xfrm>
        </p:spPr>
        <p:txBody>
          <a:bodyPr>
            <a:norm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4" name="Content Placeholder 13">
            <a:extLst>
              <a:ext uri="{FF2B5EF4-FFF2-40B4-BE49-F238E27FC236}">
                <a16:creationId xmlns:a16="http://schemas.microsoft.com/office/drawing/2014/main" id="{9E1BABDF-2D81-4200-AB3D-E2AC2AA85192}"/>
              </a:ext>
            </a:extLst>
          </p:cNvPr>
          <p:cNvSpPr>
            <a:spLocks noGrp="1"/>
          </p:cNvSpPr>
          <p:nvPr>
            <p:ph idx="16"/>
          </p:nvPr>
        </p:nvSpPr>
        <p:spPr>
          <a:xfrm>
            <a:off x="8024037" y="1834005"/>
            <a:ext cx="3519028" cy="465155"/>
          </a:xfrm>
        </p:spPr>
        <p:txBody>
          <a:bodyPr/>
          <a:lstStyle/>
          <a:p>
            <a:r>
              <a:rPr lang="en-US" dirty="0"/>
              <a:t>Subtitle</a:t>
            </a:r>
          </a:p>
        </p:txBody>
      </p:sp>
      <p:sp>
        <p:nvSpPr>
          <p:cNvPr id="13" name="Content Placeholder 12">
            <a:extLst>
              <a:ext uri="{FF2B5EF4-FFF2-40B4-BE49-F238E27FC236}">
                <a16:creationId xmlns:a16="http://schemas.microsoft.com/office/drawing/2014/main" id="{502A2BB6-FCA5-49F9-97E9-DFA867C27B54}"/>
              </a:ext>
            </a:extLst>
          </p:cNvPr>
          <p:cNvSpPr>
            <a:spLocks noGrp="1"/>
          </p:cNvSpPr>
          <p:nvPr>
            <p:ph idx="15"/>
          </p:nvPr>
        </p:nvSpPr>
        <p:spPr>
          <a:xfrm>
            <a:off x="8024037" y="2419555"/>
            <a:ext cx="3519028" cy="3197260"/>
          </a:xfrm>
        </p:spPr>
        <p:txBody>
          <a:bodyPr>
            <a:norm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Footer Placeholder 4">
            <a:extLst>
              <a:ext uri="{FF2B5EF4-FFF2-40B4-BE49-F238E27FC236}">
                <a16:creationId xmlns:a16="http://schemas.microsoft.com/office/drawing/2014/main" id="{60E1A468-4484-47F2-8588-752552EE416C}"/>
              </a:ext>
            </a:extLst>
          </p:cNvPr>
          <p:cNvSpPr>
            <a:spLocks noGrp="1"/>
          </p:cNvSpPr>
          <p:nvPr>
            <p:ph type="ftr" sz="quarter" idx="11"/>
          </p:nvPr>
        </p:nvSpPr>
        <p:spPr>
          <a:xfrm>
            <a:off x="642917" y="6309360"/>
            <a:ext cx="3423986" cy="457200"/>
          </a:xfrm>
        </p:spPr>
        <p:txBody>
          <a:bodyPr/>
          <a:lstStyle/>
          <a:p>
            <a:r>
              <a:rPr lang="en-US" dirty="0"/>
              <a:t>Presentation Title</a:t>
            </a:r>
          </a:p>
        </p:txBody>
      </p:sp>
      <p:sp>
        <p:nvSpPr>
          <p:cNvPr id="6" name="Slide Number Placeholder 5">
            <a:extLst>
              <a:ext uri="{FF2B5EF4-FFF2-40B4-BE49-F238E27FC236}">
                <a16:creationId xmlns:a16="http://schemas.microsoft.com/office/drawing/2014/main" id="{8A75989F-94E4-487A-845C-A4F547DDFE8D}"/>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11</a:t>
            </a:fld>
            <a:endParaRPr lang="en-US" dirty="0"/>
          </a:p>
        </p:txBody>
      </p:sp>
    </p:spTree>
    <p:extLst>
      <p:ext uri="{BB962C8B-B14F-4D97-AF65-F5344CB8AC3E}">
        <p14:creationId xmlns:p14="http://schemas.microsoft.com/office/powerpoint/2010/main" val="2810545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794278F-BBE1-4D62-8038-1FE9C98B6D37}"/>
              </a:ext>
            </a:extLst>
          </p:cNvPr>
          <p:cNvSpPr>
            <a:spLocks noGrp="1"/>
          </p:cNvSpPr>
          <p:nvPr>
            <p:ph type="title"/>
          </p:nvPr>
        </p:nvSpPr>
        <p:spPr>
          <a:xfrm>
            <a:off x="5376668" y="537381"/>
            <a:ext cx="6172412" cy="1031927"/>
          </a:xfrm>
        </p:spPr>
        <p:txBody>
          <a:bodyPr/>
          <a:lstStyle/>
          <a:p>
            <a:r>
              <a:rPr lang="en-US" dirty="0"/>
              <a:t>Summary</a:t>
            </a:r>
          </a:p>
        </p:txBody>
      </p:sp>
      <p:pic>
        <p:nvPicPr>
          <p:cNvPr id="11" name="Picture Placeholder 10" descr="A close - up of a person using a computer">
            <a:extLst>
              <a:ext uri="{FF2B5EF4-FFF2-40B4-BE49-F238E27FC236}">
                <a16:creationId xmlns:a16="http://schemas.microsoft.com/office/drawing/2014/main" id="{2090A0CF-D5B6-46F6-9148-3018C1F6821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1" y="-3"/>
            <a:ext cx="4613544" cy="2249321"/>
          </a:xfrm>
        </p:spPr>
      </p:pic>
      <p:pic>
        <p:nvPicPr>
          <p:cNvPr id="13" name="Picture Placeholder 12" descr="Digital Graph screen reflection">
            <a:extLst>
              <a:ext uri="{FF2B5EF4-FFF2-40B4-BE49-F238E27FC236}">
                <a16:creationId xmlns:a16="http://schemas.microsoft.com/office/drawing/2014/main" id="{FD008D2D-DCC4-47D7-9308-F53E3DC8BA33}"/>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1" y="2311339"/>
            <a:ext cx="4613544" cy="2241520"/>
          </a:xfrm>
        </p:spPr>
      </p:pic>
      <p:pic>
        <p:nvPicPr>
          <p:cNvPr id="8" name="Picture Placeholder 7" descr="Conference Room">
            <a:extLst>
              <a:ext uri="{FF2B5EF4-FFF2-40B4-BE49-F238E27FC236}">
                <a16:creationId xmlns:a16="http://schemas.microsoft.com/office/drawing/2014/main" id="{13908DB8-E92A-433D-BC79-CFD872B072D7}"/>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a:stretch/>
        </p:blipFill>
        <p:spPr>
          <a:xfrm>
            <a:off x="-1" y="4613572"/>
            <a:ext cx="4613544" cy="2241520"/>
          </a:xfrm>
        </p:spPr>
      </p:pic>
      <p:sp>
        <p:nvSpPr>
          <p:cNvPr id="9" name="Content Placeholder 8">
            <a:extLst>
              <a:ext uri="{FF2B5EF4-FFF2-40B4-BE49-F238E27FC236}">
                <a16:creationId xmlns:a16="http://schemas.microsoft.com/office/drawing/2014/main" id="{957A8109-BBBF-407C-81F8-08088ED99698}"/>
              </a:ext>
            </a:extLst>
          </p:cNvPr>
          <p:cNvSpPr>
            <a:spLocks noGrp="1"/>
          </p:cNvSpPr>
          <p:nvPr>
            <p:ph idx="1"/>
          </p:nvPr>
        </p:nvSpPr>
        <p:spPr>
          <a:xfrm>
            <a:off x="5376671" y="1735745"/>
            <a:ext cx="6172412" cy="3767496"/>
          </a:xfrm>
        </p:spPr>
        <p:txBody>
          <a:bodyPr>
            <a:normAutofit/>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a:t>
            </a:r>
          </a:p>
        </p:txBody>
      </p:sp>
      <p:sp>
        <p:nvSpPr>
          <p:cNvPr id="17" name="Footer Placeholder 16">
            <a:extLst>
              <a:ext uri="{FF2B5EF4-FFF2-40B4-BE49-F238E27FC236}">
                <a16:creationId xmlns:a16="http://schemas.microsoft.com/office/drawing/2014/main" id="{A7A34B0D-1722-4024-BC6E-2A411B0AF724}"/>
              </a:ext>
            </a:extLst>
          </p:cNvPr>
          <p:cNvSpPr>
            <a:spLocks noGrp="1"/>
          </p:cNvSpPr>
          <p:nvPr>
            <p:ph type="ftr" sz="quarter" idx="11"/>
          </p:nvPr>
        </p:nvSpPr>
        <p:spPr>
          <a:xfrm>
            <a:off x="642917" y="6309360"/>
            <a:ext cx="3271516" cy="457200"/>
          </a:xfrm>
        </p:spPr>
        <p:txBody>
          <a:bodyPr/>
          <a:lstStyle/>
          <a:p>
            <a:r>
              <a:rPr lang="en-US" dirty="0"/>
              <a:t>Presentation Title</a:t>
            </a:r>
          </a:p>
        </p:txBody>
      </p:sp>
      <p:sp>
        <p:nvSpPr>
          <p:cNvPr id="18" name="Slide Number Placeholder 17">
            <a:extLst>
              <a:ext uri="{FF2B5EF4-FFF2-40B4-BE49-F238E27FC236}">
                <a16:creationId xmlns:a16="http://schemas.microsoft.com/office/drawing/2014/main" id="{75DB2E64-AD14-44FE-948F-FCBEC637E2C1}"/>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12</a:t>
            </a:fld>
            <a:endParaRPr lang="en-US" dirty="0"/>
          </a:p>
        </p:txBody>
      </p:sp>
    </p:spTree>
    <p:extLst>
      <p:ext uri="{BB962C8B-B14F-4D97-AF65-F5344CB8AC3E}">
        <p14:creationId xmlns:p14="http://schemas.microsoft.com/office/powerpoint/2010/main" val="1109332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4081DB-1923-4878-AB15-AD54F35A1DC7}"/>
              </a:ext>
            </a:extLst>
          </p:cNvPr>
          <p:cNvSpPr>
            <a:spLocks noGrp="1"/>
          </p:cNvSpPr>
          <p:nvPr>
            <p:ph type="title"/>
          </p:nvPr>
        </p:nvSpPr>
        <p:spPr>
          <a:xfrm>
            <a:off x="1434622" y="1138041"/>
            <a:ext cx="4862811" cy="2019488"/>
          </a:xfrm>
        </p:spPr>
        <p:txBody>
          <a:bodyPr/>
          <a:lstStyle/>
          <a:p>
            <a:r>
              <a:rPr lang="en-US" dirty="0"/>
              <a:t>THANK YOU</a:t>
            </a:r>
          </a:p>
        </p:txBody>
      </p:sp>
      <p:pic>
        <p:nvPicPr>
          <p:cNvPr id="32" name="Picture Placeholder 31" descr="Two people working on a laptop and tablet with graphs and tables ">
            <a:extLst>
              <a:ext uri="{FF2B5EF4-FFF2-40B4-BE49-F238E27FC236}">
                <a16:creationId xmlns:a16="http://schemas.microsoft.com/office/drawing/2014/main" id="{C4A8B214-180D-446B-9616-62B7371F3DDA}"/>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6858023" y="4941"/>
            <a:ext cx="5333977" cy="3392053"/>
          </a:xfrm>
        </p:spPr>
      </p:pic>
      <p:pic>
        <p:nvPicPr>
          <p:cNvPr id="30" name="Picture Placeholder 29" descr="Office Stairs, hanging lights">
            <a:extLst>
              <a:ext uri="{FF2B5EF4-FFF2-40B4-BE49-F238E27FC236}">
                <a16:creationId xmlns:a16="http://schemas.microsoft.com/office/drawing/2014/main" id="{C1CA27C7-F47D-4606-AAE8-32BD4D06983A}"/>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a:stretch/>
        </p:blipFill>
        <p:spPr>
          <a:xfrm>
            <a:off x="1067712" y="3461002"/>
            <a:ext cx="5728215" cy="3396997"/>
          </a:xfrm>
        </p:spPr>
      </p:pic>
      <p:sp>
        <p:nvSpPr>
          <p:cNvPr id="5" name="Content Placeholder 4">
            <a:extLst>
              <a:ext uri="{FF2B5EF4-FFF2-40B4-BE49-F238E27FC236}">
                <a16:creationId xmlns:a16="http://schemas.microsoft.com/office/drawing/2014/main" id="{5755816F-F516-477A-8EF2-D8CA20267590}"/>
              </a:ext>
            </a:extLst>
          </p:cNvPr>
          <p:cNvSpPr>
            <a:spLocks noGrp="1"/>
          </p:cNvSpPr>
          <p:nvPr>
            <p:ph idx="1"/>
          </p:nvPr>
        </p:nvSpPr>
        <p:spPr>
          <a:xfrm>
            <a:off x="7386762" y="3928342"/>
            <a:ext cx="4162319" cy="2285000"/>
          </a:xfrm>
        </p:spPr>
        <p:txBody>
          <a:bodyPr>
            <a:normAutofit/>
          </a:bodyPr>
          <a:lstStyle/>
          <a:p>
            <a:r>
              <a:rPr lang="en-US" dirty="0"/>
              <a:t>Presenter Name</a:t>
            </a:r>
          </a:p>
          <a:p>
            <a:r>
              <a:rPr lang="en-US" dirty="0"/>
              <a:t>Email</a:t>
            </a:r>
          </a:p>
          <a:p>
            <a:r>
              <a:rPr lang="en-US" dirty="0"/>
              <a:t>Website</a:t>
            </a:r>
          </a:p>
        </p:txBody>
      </p:sp>
      <p:sp>
        <p:nvSpPr>
          <p:cNvPr id="34" name="Footer Placeholder 33">
            <a:extLst>
              <a:ext uri="{FF2B5EF4-FFF2-40B4-BE49-F238E27FC236}">
                <a16:creationId xmlns:a16="http://schemas.microsoft.com/office/drawing/2014/main" id="{263FD36A-B869-46D7-A4E1-FAA91F31D1C3}"/>
              </a:ext>
            </a:extLst>
          </p:cNvPr>
          <p:cNvSpPr>
            <a:spLocks noGrp="1"/>
          </p:cNvSpPr>
          <p:nvPr>
            <p:ph type="ftr" sz="quarter" idx="11"/>
          </p:nvPr>
        </p:nvSpPr>
        <p:spPr>
          <a:xfrm>
            <a:off x="1525917" y="6309360"/>
            <a:ext cx="4946592" cy="457200"/>
          </a:xfrm>
        </p:spPr>
        <p:txBody>
          <a:bodyPr/>
          <a:lstStyle/>
          <a:p>
            <a:r>
              <a:rPr lang="en-US" dirty="0"/>
              <a:t>Presentation Title</a:t>
            </a:r>
          </a:p>
        </p:txBody>
      </p:sp>
      <p:sp>
        <p:nvSpPr>
          <p:cNvPr id="35" name="Slide Number Placeholder 34">
            <a:extLst>
              <a:ext uri="{FF2B5EF4-FFF2-40B4-BE49-F238E27FC236}">
                <a16:creationId xmlns:a16="http://schemas.microsoft.com/office/drawing/2014/main" id="{6F05ADB0-C4C0-4EB9-ACD6-D5D69C07C06E}"/>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13</a:t>
            </a:fld>
            <a:endParaRPr lang="en-US" dirty="0"/>
          </a:p>
        </p:txBody>
      </p:sp>
    </p:spTree>
    <p:extLst>
      <p:ext uri="{BB962C8B-B14F-4D97-AF65-F5344CB8AC3E}">
        <p14:creationId xmlns:p14="http://schemas.microsoft.com/office/powerpoint/2010/main" val="798203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DE6B89-9484-4E50-8387-C55E031D8549}"/>
              </a:ext>
            </a:extLst>
          </p:cNvPr>
          <p:cNvSpPr>
            <a:spLocks noGrp="1"/>
          </p:cNvSpPr>
          <p:nvPr>
            <p:ph type="title"/>
          </p:nvPr>
        </p:nvSpPr>
        <p:spPr>
          <a:xfrm>
            <a:off x="787178" y="1475399"/>
            <a:ext cx="6623040" cy="791861"/>
          </a:xfrm>
        </p:spPr>
        <p:txBody>
          <a:bodyPr>
            <a:normAutofit fontScale="90000"/>
          </a:bodyPr>
          <a:lstStyle/>
          <a:p>
            <a:r>
              <a:rPr lang="en-US" dirty="0"/>
              <a:t>Agenda</a:t>
            </a:r>
          </a:p>
        </p:txBody>
      </p:sp>
      <p:sp>
        <p:nvSpPr>
          <p:cNvPr id="5" name="Content Placeholder 4">
            <a:extLst>
              <a:ext uri="{FF2B5EF4-FFF2-40B4-BE49-F238E27FC236}">
                <a16:creationId xmlns:a16="http://schemas.microsoft.com/office/drawing/2014/main" id="{30EB58E2-A9A0-481A-8B5B-381B836CE40B}"/>
              </a:ext>
            </a:extLst>
          </p:cNvPr>
          <p:cNvSpPr>
            <a:spLocks noGrp="1"/>
          </p:cNvSpPr>
          <p:nvPr>
            <p:ph idx="1"/>
          </p:nvPr>
        </p:nvSpPr>
        <p:spPr>
          <a:xfrm>
            <a:off x="787179" y="2502047"/>
            <a:ext cx="6927516" cy="3030599"/>
          </a:xfrm>
        </p:spPr>
        <p:txBody>
          <a:bodyPr>
            <a:normAutofit lnSpcReduction="10000"/>
          </a:bodyPr>
          <a:lstStyle/>
          <a:p>
            <a:pPr marL="457200" indent="-457200">
              <a:buFont typeface="+mj-lt"/>
              <a:buAutoNum type="arabicPeriod"/>
            </a:pPr>
            <a:r>
              <a:rPr lang="en-US" dirty="0"/>
              <a:t>What is Top-Down Approach</a:t>
            </a:r>
          </a:p>
          <a:p>
            <a:pPr marL="457200" indent="-457200">
              <a:buFont typeface="+mj-lt"/>
              <a:buAutoNum type="arabicPeriod"/>
            </a:pPr>
            <a:r>
              <a:rPr lang="en-US" dirty="0"/>
              <a:t>Why use the Top-Down Approach</a:t>
            </a:r>
          </a:p>
          <a:p>
            <a:pPr marL="457200" indent="-457200">
              <a:buFont typeface="+mj-lt"/>
              <a:buAutoNum type="arabicPeriod"/>
            </a:pPr>
            <a:r>
              <a:rPr lang="en-US" dirty="0"/>
              <a:t>Who can benefit from the Top-Down approach</a:t>
            </a:r>
          </a:p>
          <a:p>
            <a:pPr marL="457200" indent="-457200">
              <a:buFont typeface="+mj-lt"/>
              <a:buAutoNum type="arabicPeriod"/>
            </a:pPr>
            <a:r>
              <a:rPr lang="en-US" dirty="0"/>
              <a:t>How to implement the Top-Down approach in projects</a:t>
            </a:r>
          </a:p>
        </p:txBody>
      </p:sp>
      <p:sp>
        <p:nvSpPr>
          <p:cNvPr id="24" name="Slide Number Placeholder 23">
            <a:extLst>
              <a:ext uri="{FF2B5EF4-FFF2-40B4-BE49-F238E27FC236}">
                <a16:creationId xmlns:a16="http://schemas.microsoft.com/office/drawing/2014/main" id="{29B547D4-09F9-49AB-B5C7-2EDDB233C78D}"/>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2</a:t>
            </a:fld>
            <a:endParaRPr lang="en-US" dirty="0"/>
          </a:p>
        </p:txBody>
      </p:sp>
      <p:sp>
        <p:nvSpPr>
          <p:cNvPr id="3" name="Picture Placeholder 2">
            <a:extLst>
              <a:ext uri="{FF2B5EF4-FFF2-40B4-BE49-F238E27FC236}">
                <a16:creationId xmlns:a16="http://schemas.microsoft.com/office/drawing/2014/main" id="{685C6851-0414-BDB8-DCFE-4F2948566DEB}"/>
              </a:ext>
            </a:extLst>
          </p:cNvPr>
          <p:cNvSpPr>
            <a:spLocks noGrp="1"/>
          </p:cNvSpPr>
          <p:nvPr>
            <p:ph type="pic" sz="quarter" idx="13"/>
          </p:nvPr>
        </p:nvSpPr>
        <p:spPr/>
        <p:txBody>
          <a:bodyPr/>
          <a:lstStyle/>
          <a:p>
            <a:endParaRPr lang="en-US"/>
          </a:p>
        </p:txBody>
      </p:sp>
      <p:pic>
        <p:nvPicPr>
          <p:cNvPr id="6" name="Picture Placeholder 9" descr="A tree with roots and a hole in the ground">
            <a:extLst>
              <a:ext uri="{FF2B5EF4-FFF2-40B4-BE49-F238E27FC236}">
                <a16:creationId xmlns:a16="http://schemas.microsoft.com/office/drawing/2014/main" id="{0200F3B7-E436-D6C3-A2EE-D7B154DCE7BF}"/>
              </a:ext>
            </a:extLst>
          </p:cNvPr>
          <p:cNvPicPr>
            <a:picLocks noChangeAspect="1"/>
          </p:cNvPicPr>
          <p:nvPr/>
        </p:nvPicPr>
        <p:blipFill>
          <a:blip r:embed="rId3"/>
          <a:srcRect l="10321" r="10321"/>
          <a:stretch>
            <a:fillRect/>
          </a:stretch>
        </p:blipFill>
        <p:spPr>
          <a:xfrm>
            <a:off x="8194348" y="1085431"/>
            <a:ext cx="3997652" cy="5037857"/>
          </a:xfrm>
          <a:custGeom>
            <a:avLst/>
            <a:gdLst>
              <a:gd name="connsiteX0" fmla="*/ 0 w 3997652"/>
              <a:gd name="connsiteY0" fmla="*/ 0 h 5037857"/>
              <a:gd name="connsiteX1" fmla="*/ 3997652 w 3997652"/>
              <a:gd name="connsiteY1" fmla="*/ 0 h 5037857"/>
              <a:gd name="connsiteX2" fmla="*/ 3997652 w 3997652"/>
              <a:gd name="connsiteY2" fmla="*/ 5037857 h 5037857"/>
              <a:gd name="connsiteX3" fmla="*/ 0 w 3997652"/>
              <a:gd name="connsiteY3" fmla="*/ 5037857 h 5037857"/>
            </a:gdLst>
            <a:ahLst/>
            <a:cxnLst>
              <a:cxn ang="0">
                <a:pos x="connsiteX0" y="connsiteY0"/>
              </a:cxn>
              <a:cxn ang="0">
                <a:pos x="connsiteX1" y="connsiteY1"/>
              </a:cxn>
              <a:cxn ang="0">
                <a:pos x="connsiteX2" y="connsiteY2"/>
              </a:cxn>
              <a:cxn ang="0">
                <a:pos x="connsiteX3" y="connsiteY3"/>
              </a:cxn>
            </a:cxnLst>
            <a:rect l="l" t="t" r="r" b="b"/>
            <a:pathLst>
              <a:path w="3997652" h="5037857">
                <a:moveTo>
                  <a:pt x="0" y="0"/>
                </a:moveTo>
                <a:lnTo>
                  <a:pt x="3997652" y="0"/>
                </a:lnTo>
                <a:lnTo>
                  <a:pt x="3997652" y="5037857"/>
                </a:lnTo>
                <a:lnTo>
                  <a:pt x="0" y="5037857"/>
                </a:lnTo>
                <a:close/>
              </a:path>
            </a:pathLst>
          </a:custGeom>
        </p:spPr>
      </p:pic>
    </p:spTree>
    <p:extLst>
      <p:ext uri="{BB962C8B-B14F-4D97-AF65-F5344CB8AC3E}">
        <p14:creationId xmlns:p14="http://schemas.microsoft.com/office/powerpoint/2010/main" val="33182995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EDB7E63-0AD5-451A-9802-48AB1D44E6A8}"/>
              </a:ext>
            </a:extLst>
          </p:cNvPr>
          <p:cNvSpPr>
            <a:spLocks noGrp="1"/>
          </p:cNvSpPr>
          <p:nvPr>
            <p:ph type="title"/>
          </p:nvPr>
        </p:nvSpPr>
        <p:spPr>
          <a:xfrm>
            <a:off x="5205915" y="673308"/>
            <a:ext cx="6457717" cy="1580890"/>
          </a:xfrm>
        </p:spPr>
        <p:txBody>
          <a:bodyPr/>
          <a:lstStyle/>
          <a:p>
            <a:r>
              <a:rPr lang="en-US" dirty="0"/>
              <a:t>Introduction</a:t>
            </a:r>
          </a:p>
        </p:txBody>
      </p:sp>
      <p:sp>
        <p:nvSpPr>
          <p:cNvPr id="9" name="Content Placeholder 8">
            <a:extLst>
              <a:ext uri="{FF2B5EF4-FFF2-40B4-BE49-F238E27FC236}">
                <a16:creationId xmlns:a16="http://schemas.microsoft.com/office/drawing/2014/main" id="{469D770A-D8B9-4D5E-BB61-CD763E29DC55}"/>
              </a:ext>
            </a:extLst>
          </p:cNvPr>
          <p:cNvSpPr>
            <a:spLocks noGrp="1"/>
          </p:cNvSpPr>
          <p:nvPr>
            <p:ph idx="1"/>
          </p:nvPr>
        </p:nvSpPr>
        <p:spPr>
          <a:xfrm>
            <a:off x="5205918" y="2353586"/>
            <a:ext cx="6457717" cy="3767496"/>
          </a:xfrm>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22" name="Footer Placeholder 21">
            <a:extLst>
              <a:ext uri="{FF2B5EF4-FFF2-40B4-BE49-F238E27FC236}">
                <a16:creationId xmlns:a16="http://schemas.microsoft.com/office/drawing/2014/main" id="{A0C89215-7880-40F7-A389-2C9A09EE3692}"/>
              </a:ext>
            </a:extLst>
          </p:cNvPr>
          <p:cNvSpPr>
            <a:spLocks noGrp="1"/>
          </p:cNvSpPr>
          <p:nvPr>
            <p:ph type="ftr" sz="quarter" idx="11"/>
          </p:nvPr>
        </p:nvSpPr>
        <p:spPr>
          <a:xfrm>
            <a:off x="261906" y="6309360"/>
            <a:ext cx="4097030" cy="457200"/>
          </a:xfrm>
        </p:spPr>
        <p:txBody>
          <a:bodyPr/>
          <a:lstStyle/>
          <a:p>
            <a:r>
              <a:rPr lang="en-US" dirty="0"/>
              <a:t>Presentation Title</a:t>
            </a:r>
          </a:p>
        </p:txBody>
      </p:sp>
      <p:sp>
        <p:nvSpPr>
          <p:cNvPr id="23" name="Slide Number Placeholder 22">
            <a:extLst>
              <a:ext uri="{FF2B5EF4-FFF2-40B4-BE49-F238E27FC236}">
                <a16:creationId xmlns:a16="http://schemas.microsoft.com/office/drawing/2014/main" id="{1CFAACA4-65B8-42F6-BCD5-C3D1E8D95F2A}"/>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3</a:t>
            </a:fld>
            <a:endParaRPr lang="en-US" dirty="0"/>
          </a:p>
        </p:txBody>
      </p:sp>
      <p:sp>
        <p:nvSpPr>
          <p:cNvPr id="3" name="Picture Placeholder 2">
            <a:extLst>
              <a:ext uri="{FF2B5EF4-FFF2-40B4-BE49-F238E27FC236}">
                <a16:creationId xmlns:a16="http://schemas.microsoft.com/office/drawing/2014/main" id="{237A2F44-1B91-CEC8-646E-FD286B96AA89}"/>
              </a:ext>
            </a:extLst>
          </p:cNvPr>
          <p:cNvSpPr>
            <a:spLocks noGrp="1"/>
          </p:cNvSpPr>
          <p:nvPr>
            <p:ph type="pic" sz="quarter" idx="13"/>
          </p:nvPr>
        </p:nvSpPr>
        <p:spPr/>
        <p:txBody>
          <a:bodyPr/>
          <a:lstStyle/>
          <a:p>
            <a:endParaRPr lang="en-US"/>
          </a:p>
        </p:txBody>
      </p:sp>
      <p:sp>
        <p:nvSpPr>
          <p:cNvPr id="5" name="Picture Placeholder 4">
            <a:extLst>
              <a:ext uri="{FF2B5EF4-FFF2-40B4-BE49-F238E27FC236}">
                <a16:creationId xmlns:a16="http://schemas.microsoft.com/office/drawing/2014/main" id="{344E0309-4865-79D7-972E-51B8EE9A3218}"/>
              </a:ext>
            </a:extLst>
          </p:cNvPr>
          <p:cNvSpPr>
            <a:spLocks noGrp="1"/>
          </p:cNvSpPr>
          <p:nvPr>
            <p:ph type="pic" sz="quarter" idx="14"/>
          </p:nvPr>
        </p:nvSpPr>
        <p:spPr/>
        <p:txBody>
          <a:bodyPr/>
          <a:lstStyle/>
          <a:p>
            <a:endParaRPr lang="en-US"/>
          </a:p>
        </p:txBody>
      </p:sp>
    </p:spTree>
    <p:extLst>
      <p:ext uri="{BB962C8B-B14F-4D97-AF65-F5344CB8AC3E}">
        <p14:creationId xmlns:p14="http://schemas.microsoft.com/office/powerpoint/2010/main" val="1109332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331CEB84-49DC-40A9-B2F0-D573658AE999}"/>
              </a:ext>
            </a:extLst>
          </p:cNvPr>
          <p:cNvSpPr>
            <a:spLocks noGrp="1"/>
          </p:cNvSpPr>
          <p:nvPr>
            <p:ph type="title"/>
          </p:nvPr>
        </p:nvSpPr>
        <p:spPr>
          <a:xfrm>
            <a:off x="787178" y="1475399"/>
            <a:ext cx="6623040" cy="791861"/>
          </a:xfrm>
        </p:spPr>
        <p:txBody>
          <a:bodyPr anchor="ctr">
            <a:normAutofit/>
          </a:bodyPr>
          <a:lstStyle/>
          <a:p>
            <a:pPr>
              <a:lnSpc>
                <a:spcPct val="140000"/>
              </a:lnSpc>
            </a:pPr>
            <a:r>
              <a:rPr lang="en-US" sz="2800" dirty="0"/>
              <a:t>What is Top-Down approach ?</a:t>
            </a:r>
          </a:p>
        </p:txBody>
      </p:sp>
      <p:sp>
        <p:nvSpPr>
          <p:cNvPr id="15" name="Subtitle 14">
            <a:extLst>
              <a:ext uri="{FF2B5EF4-FFF2-40B4-BE49-F238E27FC236}">
                <a16:creationId xmlns:a16="http://schemas.microsoft.com/office/drawing/2014/main" id="{B7886DF7-FA3D-4AD1-AEC1-578EA3AC8C7D}"/>
              </a:ext>
            </a:extLst>
          </p:cNvPr>
          <p:cNvSpPr>
            <a:spLocks noGrp="1"/>
          </p:cNvSpPr>
          <p:nvPr>
            <p:ph idx="1"/>
          </p:nvPr>
        </p:nvSpPr>
        <p:spPr>
          <a:xfrm>
            <a:off x="787179" y="2502047"/>
            <a:ext cx="6623039" cy="3030599"/>
          </a:xfrm>
        </p:spPr>
        <p:txBody>
          <a:bodyPr anchor="t">
            <a:normAutofit/>
          </a:bodyPr>
          <a:lstStyle/>
          <a:p>
            <a:r>
              <a:rPr lang="en-US" dirty="0"/>
              <a:t>Is a method commonly used in various fields like software development, project management, and systems engineering, among others. </a:t>
            </a:r>
          </a:p>
        </p:txBody>
      </p:sp>
      <p:sp>
        <p:nvSpPr>
          <p:cNvPr id="24" name="Slide Number Placeholder 5">
            <a:extLst>
              <a:ext uri="{FF2B5EF4-FFF2-40B4-BE49-F238E27FC236}">
                <a16:creationId xmlns:a16="http://schemas.microsoft.com/office/drawing/2014/main" id="{A43BA073-4D54-3459-7F93-EA75D1A9B269}"/>
              </a:ext>
            </a:extLst>
          </p:cNvPr>
          <p:cNvSpPr>
            <a:spLocks noGrp="1"/>
          </p:cNvSpPr>
          <p:nvPr>
            <p:ph type="sldNum" sz="quarter" idx="12"/>
          </p:nvPr>
        </p:nvSpPr>
        <p:spPr>
          <a:xfrm>
            <a:off x="10569202" y="6309360"/>
            <a:ext cx="979879" cy="457200"/>
          </a:xfrm>
        </p:spPr>
        <p:txBody>
          <a:bodyPr anchor="b">
            <a:normAutofit/>
          </a:bodyPr>
          <a:lstStyle/>
          <a:p>
            <a:pPr>
              <a:spcAft>
                <a:spcPts val="600"/>
              </a:spcAft>
            </a:pPr>
            <a:fld id="{FAEF9944-A4F6-4C59-AEBD-678D6480B8EA}" type="slidenum">
              <a:rPr lang="en-US" smtClean="0">
                <a:effectLst>
                  <a:outerShdw blurRad="50800" dist="38100" dir="2700000" algn="tl" rotWithShape="0">
                    <a:prstClr val="black">
                      <a:alpha val="43000"/>
                    </a:prstClr>
                  </a:outerShdw>
                </a:effectLst>
              </a:rPr>
              <a:pPr>
                <a:spcAft>
                  <a:spcPts val="600"/>
                </a:spcAft>
              </a:pPr>
              <a:t>4</a:t>
            </a:fld>
            <a:endParaRPr lang="en-US">
              <a:effectLst>
                <a:outerShdw blurRad="50800" dist="38100" dir="2700000" algn="tl" rotWithShape="0">
                  <a:prstClr val="black">
                    <a:alpha val="43000"/>
                  </a:prstClr>
                </a:outerShdw>
              </a:effectLst>
            </a:endParaRPr>
          </a:p>
        </p:txBody>
      </p:sp>
      <p:pic>
        <p:nvPicPr>
          <p:cNvPr id="16" name="Picture Placeholder 15" descr="A person holding a slice of pizza&#10;&#10;Description automatically generated">
            <a:extLst>
              <a:ext uri="{FF2B5EF4-FFF2-40B4-BE49-F238E27FC236}">
                <a16:creationId xmlns:a16="http://schemas.microsoft.com/office/drawing/2014/main" id="{0631418F-D057-BEEC-37C8-B9DD8C850765}"/>
              </a:ext>
            </a:extLst>
          </p:cNvPr>
          <p:cNvPicPr>
            <a:picLocks noGrp="1" noChangeAspect="1"/>
          </p:cNvPicPr>
          <p:nvPr>
            <p:ph type="pic" sz="quarter" idx="13"/>
          </p:nvPr>
        </p:nvPicPr>
        <p:blipFill>
          <a:blip r:embed="rId3"/>
          <a:srcRect l="10321" r="10321"/>
          <a:stretch>
            <a:fillRect/>
          </a:stretch>
        </p:blipFill>
        <p:spPr/>
      </p:pic>
    </p:spTree>
    <p:extLst>
      <p:ext uri="{BB962C8B-B14F-4D97-AF65-F5344CB8AC3E}">
        <p14:creationId xmlns:p14="http://schemas.microsoft.com/office/powerpoint/2010/main" val="2779792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331CEB84-49DC-40A9-B2F0-D573658AE999}"/>
              </a:ext>
            </a:extLst>
          </p:cNvPr>
          <p:cNvSpPr>
            <a:spLocks noGrp="1"/>
          </p:cNvSpPr>
          <p:nvPr>
            <p:ph type="title"/>
          </p:nvPr>
        </p:nvSpPr>
        <p:spPr>
          <a:xfrm>
            <a:off x="787178" y="1475399"/>
            <a:ext cx="6623040" cy="791861"/>
          </a:xfrm>
        </p:spPr>
        <p:txBody>
          <a:bodyPr anchor="ctr">
            <a:normAutofit/>
          </a:bodyPr>
          <a:lstStyle/>
          <a:p>
            <a:pPr>
              <a:lnSpc>
                <a:spcPct val="140000"/>
              </a:lnSpc>
            </a:pPr>
            <a:r>
              <a:rPr lang="en-US" sz="2800" dirty="0"/>
              <a:t>What is Top-Down approach ?</a:t>
            </a:r>
          </a:p>
        </p:txBody>
      </p:sp>
      <p:sp>
        <p:nvSpPr>
          <p:cNvPr id="15" name="Subtitle 14">
            <a:extLst>
              <a:ext uri="{FF2B5EF4-FFF2-40B4-BE49-F238E27FC236}">
                <a16:creationId xmlns:a16="http://schemas.microsoft.com/office/drawing/2014/main" id="{B7886DF7-FA3D-4AD1-AEC1-578EA3AC8C7D}"/>
              </a:ext>
            </a:extLst>
          </p:cNvPr>
          <p:cNvSpPr>
            <a:spLocks noGrp="1"/>
          </p:cNvSpPr>
          <p:nvPr>
            <p:ph idx="1"/>
          </p:nvPr>
        </p:nvSpPr>
        <p:spPr>
          <a:xfrm>
            <a:off x="787179" y="2502047"/>
            <a:ext cx="6623039" cy="3030599"/>
          </a:xfrm>
        </p:spPr>
        <p:txBody>
          <a:bodyPr anchor="t">
            <a:normAutofit/>
          </a:bodyPr>
          <a:lstStyle/>
          <a:p>
            <a:r>
              <a:rPr lang="en-US" b="1" i="1" dirty="0"/>
              <a:t>Starting from the highest level </a:t>
            </a:r>
            <a:r>
              <a:rPr lang="en-US" dirty="0"/>
              <a:t>of conceptual detail.</a:t>
            </a:r>
          </a:p>
          <a:p>
            <a:r>
              <a:rPr lang="en-US" dirty="0"/>
              <a:t>Progressively </a:t>
            </a:r>
            <a:r>
              <a:rPr lang="en-US"/>
              <a:t>breaking down </a:t>
            </a:r>
            <a:r>
              <a:rPr lang="en-US" dirty="0"/>
              <a:t>into </a:t>
            </a:r>
            <a:r>
              <a:rPr lang="en-US" b="1" dirty="0"/>
              <a:t>more detailed and specific components</a:t>
            </a:r>
            <a:r>
              <a:rPr lang="en-US" dirty="0"/>
              <a:t>.</a:t>
            </a:r>
          </a:p>
        </p:txBody>
      </p:sp>
      <p:pic>
        <p:nvPicPr>
          <p:cNvPr id="1026" name="Picture 2" descr="PIZZA CUTTING MACHINE - AUTOMATED PRODUCTION">
            <a:extLst>
              <a:ext uri="{FF2B5EF4-FFF2-40B4-BE49-F238E27FC236}">
                <a16:creationId xmlns:a16="http://schemas.microsoft.com/office/drawing/2014/main" id="{14C8D7D4-FD42-FC76-24F2-727CC93E656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320" r="22711" b="-2"/>
          <a:stretch/>
        </p:blipFill>
        <p:spPr bwMode="auto">
          <a:xfrm>
            <a:off x="8194348" y="1085431"/>
            <a:ext cx="3997652" cy="5037857"/>
          </a:xfrm>
          <a:custGeom>
            <a:avLst/>
            <a:gdLst>
              <a:gd name="connsiteX0" fmla="*/ 0 w 3997652"/>
              <a:gd name="connsiteY0" fmla="*/ 0 h 5037857"/>
              <a:gd name="connsiteX1" fmla="*/ 3997652 w 3997652"/>
              <a:gd name="connsiteY1" fmla="*/ 0 h 5037857"/>
              <a:gd name="connsiteX2" fmla="*/ 3997652 w 3997652"/>
              <a:gd name="connsiteY2" fmla="*/ 5037857 h 5037857"/>
              <a:gd name="connsiteX3" fmla="*/ 0 w 3997652"/>
              <a:gd name="connsiteY3" fmla="*/ 5037857 h 5037857"/>
            </a:gdLst>
            <a:ahLst/>
            <a:cxnLst>
              <a:cxn ang="0">
                <a:pos x="connsiteX0" y="connsiteY0"/>
              </a:cxn>
              <a:cxn ang="0">
                <a:pos x="connsiteX1" y="connsiteY1"/>
              </a:cxn>
              <a:cxn ang="0">
                <a:pos x="connsiteX2" y="connsiteY2"/>
              </a:cxn>
              <a:cxn ang="0">
                <a:pos x="connsiteX3" y="connsiteY3"/>
              </a:cxn>
            </a:cxnLst>
            <a:rect l="l" t="t" r="r" b="b"/>
            <a:pathLst>
              <a:path w="3997652" h="5037857">
                <a:moveTo>
                  <a:pt x="0" y="0"/>
                </a:moveTo>
                <a:lnTo>
                  <a:pt x="3997652" y="0"/>
                </a:lnTo>
                <a:lnTo>
                  <a:pt x="3997652" y="5037857"/>
                </a:lnTo>
                <a:lnTo>
                  <a:pt x="0" y="5037857"/>
                </a:lnTo>
                <a:close/>
              </a:path>
            </a:pathLst>
          </a:custGeom>
          <a:solidFill>
            <a:srgbClr val="FFFFFF"/>
          </a:solidFill>
          <a:extLst>
            <a:ext uri="{909E8E84-426E-40DD-AFC4-6F175D3DCCD1}">
              <a14:hiddenFill xmlns:a14="http://schemas.microsoft.com/office/drawing/2010/main">
                <a:solidFill>
                  <a:srgbClr val="FFFFFF"/>
                </a:solidFill>
              </a14:hiddenFill>
            </a:ext>
          </a:extLst>
        </p:spPr>
      </p:pic>
      <p:sp>
        <p:nvSpPr>
          <p:cNvPr id="24" name="Slide Number Placeholder 5">
            <a:extLst>
              <a:ext uri="{FF2B5EF4-FFF2-40B4-BE49-F238E27FC236}">
                <a16:creationId xmlns:a16="http://schemas.microsoft.com/office/drawing/2014/main" id="{A43BA073-4D54-3459-7F93-EA75D1A9B269}"/>
              </a:ext>
            </a:extLst>
          </p:cNvPr>
          <p:cNvSpPr>
            <a:spLocks noGrp="1"/>
          </p:cNvSpPr>
          <p:nvPr>
            <p:ph type="sldNum" sz="quarter" idx="12"/>
          </p:nvPr>
        </p:nvSpPr>
        <p:spPr>
          <a:xfrm>
            <a:off x="10569202" y="6309360"/>
            <a:ext cx="979879" cy="457200"/>
          </a:xfrm>
        </p:spPr>
        <p:txBody>
          <a:bodyPr anchor="b">
            <a:normAutofit/>
          </a:bodyPr>
          <a:lstStyle/>
          <a:p>
            <a:pPr>
              <a:spcAft>
                <a:spcPts val="600"/>
              </a:spcAft>
            </a:pPr>
            <a:fld id="{FAEF9944-A4F6-4C59-AEBD-678D6480B8EA}" type="slidenum">
              <a:rPr lang="en-US" smtClean="0">
                <a:effectLst>
                  <a:outerShdw blurRad="50800" dist="38100" dir="2700000" algn="tl" rotWithShape="0">
                    <a:prstClr val="black">
                      <a:alpha val="43000"/>
                    </a:prstClr>
                  </a:outerShdw>
                </a:effectLst>
              </a:rPr>
              <a:pPr>
                <a:spcAft>
                  <a:spcPts val="600"/>
                </a:spcAft>
              </a:pPr>
              <a:t>5</a:t>
            </a:fld>
            <a:endParaRPr lang="en-US">
              <a:effectLst>
                <a:outerShdw blurRad="50800" dist="38100" dir="2700000" algn="tl" rotWithShape="0">
                  <a:prstClr val="black">
                    <a:alpha val="43000"/>
                  </a:prstClr>
                </a:outerShdw>
              </a:effectLst>
            </a:endParaRPr>
          </a:p>
        </p:txBody>
      </p:sp>
    </p:spTree>
    <p:extLst>
      <p:ext uri="{BB962C8B-B14F-4D97-AF65-F5344CB8AC3E}">
        <p14:creationId xmlns:p14="http://schemas.microsoft.com/office/powerpoint/2010/main" val="14825491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FE67981-079D-4463-B997-67E6CA039B58}"/>
              </a:ext>
            </a:extLst>
          </p:cNvPr>
          <p:cNvSpPr>
            <a:spLocks noGrp="1"/>
          </p:cNvSpPr>
          <p:nvPr>
            <p:ph type="title"/>
          </p:nvPr>
        </p:nvSpPr>
        <p:spPr>
          <a:xfrm>
            <a:off x="1535371" y="1044054"/>
            <a:ext cx="10013709" cy="1030360"/>
          </a:xfrm>
        </p:spPr>
        <p:txBody>
          <a:bodyPr/>
          <a:lstStyle/>
          <a:p>
            <a:r>
              <a:rPr lang="en-US" dirty="0"/>
              <a:t>Table</a:t>
            </a:r>
          </a:p>
        </p:txBody>
      </p:sp>
      <p:sp>
        <p:nvSpPr>
          <p:cNvPr id="3" name="Footer Placeholder 2">
            <a:extLst>
              <a:ext uri="{FF2B5EF4-FFF2-40B4-BE49-F238E27FC236}">
                <a16:creationId xmlns:a16="http://schemas.microsoft.com/office/drawing/2014/main" id="{76FB33DA-2432-4BA6-8EC0-7CA2F9A3D07C}"/>
              </a:ext>
            </a:extLst>
          </p:cNvPr>
          <p:cNvSpPr>
            <a:spLocks noGrp="1"/>
          </p:cNvSpPr>
          <p:nvPr>
            <p:ph type="ftr" sz="quarter" idx="11"/>
          </p:nvPr>
        </p:nvSpPr>
        <p:spPr>
          <a:xfrm>
            <a:off x="1535371" y="6309360"/>
            <a:ext cx="5732061" cy="457200"/>
          </a:xfrm>
        </p:spPr>
        <p:txBody>
          <a:bodyPr/>
          <a:lstStyle/>
          <a:p>
            <a:r>
              <a:rPr lang="en-US" dirty="0"/>
              <a:t>Presentation Title</a:t>
            </a:r>
          </a:p>
        </p:txBody>
      </p:sp>
      <p:sp>
        <p:nvSpPr>
          <p:cNvPr id="5" name="Slide Number Placeholder 4">
            <a:extLst>
              <a:ext uri="{FF2B5EF4-FFF2-40B4-BE49-F238E27FC236}">
                <a16:creationId xmlns:a16="http://schemas.microsoft.com/office/drawing/2014/main" id="{EF3BF995-3A96-4426-B458-AE23D8310BF0}"/>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6</a:t>
            </a:fld>
            <a:endParaRPr lang="en-US" dirty="0"/>
          </a:p>
        </p:txBody>
      </p:sp>
      <p:graphicFrame>
        <p:nvGraphicFramePr>
          <p:cNvPr id="8" name="Table 9">
            <a:extLst>
              <a:ext uri="{FF2B5EF4-FFF2-40B4-BE49-F238E27FC236}">
                <a16:creationId xmlns:a16="http://schemas.microsoft.com/office/drawing/2014/main" id="{25376B32-E53C-4C93-A211-B8B4B29C299C}"/>
              </a:ext>
            </a:extLst>
          </p:cNvPr>
          <p:cNvGraphicFramePr>
            <a:graphicFrameLocks noGrp="1"/>
          </p:cNvGraphicFramePr>
          <p:nvPr>
            <p:extLst>
              <p:ext uri="{D42A27DB-BD31-4B8C-83A1-F6EECF244321}">
                <p14:modId xmlns:p14="http://schemas.microsoft.com/office/powerpoint/2010/main" val="682468309"/>
              </p:ext>
            </p:extLst>
          </p:nvPr>
        </p:nvGraphicFramePr>
        <p:xfrm>
          <a:off x="2303301" y="2687051"/>
          <a:ext cx="8663075" cy="3310890"/>
        </p:xfrm>
        <a:graphic>
          <a:graphicData uri="http://schemas.openxmlformats.org/drawingml/2006/table">
            <a:tbl>
              <a:tblPr firstRow="1" bandRow="1">
                <a:tableStyleId>{21E4AEA4-8DFA-4A89-87EB-49C32662AFE0}</a:tableStyleId>
              </a:tblPr>
              <a:tblGrid>
                <a:gridCol w="1732615">
                  <a:extLst>
                    <a:ext uri="{9D8B030D-6E8A-4147-A177-3AD203B41FA5}">
                      <a16:colId xmlns:a16="http://schemas.microsoft.com/office/drawing/2014/main" val="1517755082"/>
                    </a:ext>
                  </a:extLst>
                </a:gridCol>
                <a:gridCol w="1732615">
                  <a:extLst>
                    <a:ext uri="{9D8B030D-6E8A-4147-A177-3AD203B41FA5}">
                      <a16:colId xmlns:a16="http://schemas.microsoft.com/office/drawing/2014/main" val="2446386500"/>
                    </a:ext>
                  </a:extLst>
                </a:gridCol>
                <a:gridCol w="1732615">
                  <a:extLst>
                    <a:ext uri="{9D8B030D-6E8A-4147-A177-3AD203B41FA5}">
                      <a16:colId xmlns:a16="http://schemas.microsoft.com/office/drawing/2014/main" val="3308918160"/>
                    </a:ext>
                  </a:extLst>
                </a:gridCol>
                <a:gridCol w="1732615">
                  <a:extLst>
                    <a:ext uri="{9D8B030D-6E8A-4147-A177-3AD203B41FA5}">
                      <a16:colId xmlns:a16="http://schemas.microsoft.com/office/drawing/2014/main" val="1854486728"/>
                    </a:ext>
                  </a:extLst>
                </a:gridCol>
                <a:gridCol w="1732615">
                  <a:extLst>
                    <a:ext uri="{9D8B030D-6E8A-4147-A177-3AD203B41FA5}">
                      <a16:colId xmlns:a16="http://schemas.microsoft.com/office/drawing/2014/main" val="1808496511"/>
                    </a:ext>
                  </a:extLst>
                </a:gridCol>
              </a:tblGrid>
              <a:tr h="662178">
                <a:tc>
                  <a:txBody>
                    <a:bodyPr/>
                    <a:lstStyle/>
                    <a:p>
                      <a:pPr algn="ctr"/>
                      <a:endParaRPr lang="en-US" dirty="0"/>
                    </a:p>
                  </a:txBody>
                  <a:tcPr anchor="ctr">
                    <a:lnL w="12700" cmpd="sng">
                      <a:noFill/>
                    </a:lnL>
                    <a:lnR w="12700" cap="flat" cmpd="sng" algn="ctr">
                      <a:solidFill>
                        <a:schemeClr val="accent2"/>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75000"/>
                      </a:schemeClr>
                    </a:solidFill>
                  </a:tcPr>
                </a:tc>
                <a:tc>
                  <a:txBody>
                    <a:bodyPr/>
                    <a:lstStyle/>
                    <a:p>
                      <a:pPr algn="l"/>
                      <a:r>
                        <a:rPr lang="en-US" sz="1400" b="1" spc="150" baseline="0" dirty="0">
                          <a:solidFill>
                            <a:schemeClr val="bg1"/>
                          </a:solidFill>
                        </a:rPr>
                        <a:t>Category 1</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75000"/>
                      </a:schemeClr>
                    </a:solidFill>
                  </a:tcPr>
                </a:tc>
                <a:tc>
                  <a:txBody>
                    <a:bodyPr/>
                    <a:lstStyle/>
                    <a:p>
                      <a:pPr algn="l"/>
                      <a:r>
                        <a:rPr lang="en-US" sz="1400" b="1" spc="150" baseline="0" dirty="0">
                          <a:solidFill>
                            <a:schemeClr val="bg1"/>
                          </a:solidFill>
                        </a:rPr>
                        <a:t>Category 2</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75000"/>
                      </a:schemeClr>
                    </a:solidFill>
                  </a:tcPr>
                </a:tc>
                <a:tc>
                  <a:txBody>
                    <a:bodyPr/>
                    <a:lstStyle/>
                    <a:p>
                      <a:pPr algn="l"/>
                      <a:r>
                        <a:rPr lang="en-US" sz="1400" b="1" spc="150" baseline="0" dirty="0">
                          <a:solidFill>
                            <a:schemeClr val="bg1"/>
                          </a:solidFill>
                        </a:rPr>
                        <a:t>Category 3</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75000"/>
                      </a:schemeClr>
                    </a:solidFill>
                  </a:tcPr>
                </a:tc>
                <a:tc>
                  <a:txBody>
                    <a:bodyPr/>
                    <a:lstStyle/>
                    <a:p>
                      <a:pPr algn="l"/>
                      <a:r>
                        <a:rPr lang="en-US" sz="1400" b="1" spc="150" baseline="0" dirty="0">
                          <a:solidFill>
                            <a:schemeClr val="bg1"/>
                          </a:solidFill>
                        </a:rPr>
                        <a:t>Category 4</a:t>
                      </a:r>
                    </a:p>
                  </a:txBody>
                  <a:tcPr anchor="ctr">
                    <a:lnL w="12700" cap="flat" cmpd="sng" algn="ctr">
                      <a:solidFill>
                        <a:schemeClr val="accent2"/>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75000"/>
                      </a:schemeClr>
                    </a:solidFill>
                  </a:tcPr>
                </a:tc>
                <a:extLst>
                  <a:ext uri="{0D108BD9-81ED-4DB2-BD59-A6C34878D82A}">
                    <a16:rowId xmlns:a16="http://schemas.microsoft.com/office/drawing/2014/main" val="3100351803"/>
                  </a:ext>
                </a:extLst>
              </a:tr>
              <a:tr h="662178">
                <a:tc>
                  <a:txBody>
                    <a:bodyPr/>
                    <a:lstStyle/>
                    <a:p>
                      <a:r>
                        <a:rPr lang="en-US" sz="1400" spc="150" baseline="0" dirty="0">
                          <a:solidFill>
                            <a:schemeClr val="tx1"/>
                          </a:solidFill>
                        </a:rPr>
                        <a:t>Item 1</a:t>
                      </a: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4.5</a:t>
                      </a: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2.3</a:t>
                      </a: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1.7</a:t>
                      </a: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5</a:t>
                      </a:r>
                    </a:p>
                  </a:txBody>
                  <a:tcPr anchor="ctr">
                    <a:lnL w="12700" cmpd="sng">
                      <a:noFill/>
                    </a:lnL>
                    <a:lnR w="12700" cmpd="sng">
                      <a:noFill/>
                    </a:lnR>
                    <a:lnT w="12700" cap="flat" cmpd="sng" algn="ctr">
                      <a:no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01628125"/>
                  </a:ext>
                </a:extLst>
              </a:tr>
              <a:tr h="662178">
                <a:tc>
                  <a:txBody>
                    <a:bodyPr/>
                    <a:lstStyle/>
                    <a:p>
                      <a:r>
                        <a:rPr lang="en-US" sz="1400" spc="150" baseline="0" dirty="0">
                          <a:solidFill>
                            <a:schemeClr val="tx1"/>
                          </a:solidFill>
                        </a:rPr>
                        <a:t>Item 2</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3.2</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5.1</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4.4</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3</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22315634"/>
                  </a:ext>
                </a:extLst>
              </a:tr>
              <a:tr h="662178">
                <a:tc>
                  <a:txBody>
                    <a:bodyPr/>
                    <a:lstStyle/>
                    <a:p>
                      <a:r>
                        <a:rPr lang="en-US" sz="1400" spc="150" baseline="0" dirty="0">
                          <a:solidFill>
                            <a:schemeClr val="tx1"/>
                          </a:solidFill>
                        </a:rPr>
                        <a:t>Item 3</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2.1</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1.7</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2.5</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2.8</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23311043"/>
                  </a:ext>
                </a:extLst>
              </a:tr>
              <a:tr h="662178">
                <a:tc>
                  <a:txBody>
                    <a:bodyPr/>
                    <a:lstStyle/>
                    <a:p>
                      <a:r>
                        <a:rPr lang="en-US" sz="1400" spc="150" baseline="0" dirty="0">
                          <a:solidFill>
                            <a:schemeClr val="tx1"/>
                          </a:solidFill>
                        </a:rPr>
                        <a:t>Item 4</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4.5</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2.2</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1.7</a:t>
                      </a:r>
                    </a:p>
                  </a:txBody>
                  <a:tcPr anchor="ctr">
                    <a:lnL w="12700" cmpd="sng">
                      <a:noFill/>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spc="150" baseline="0" dirty="0">
                          <a:solidFill>
                            <a:schemeClr val="tx1"/>
                          </a:solidFill>
                        </a:rPr>
                        <a:t>7</a:t>
                      </a:r>
                    </a:p>
                  </a:txBody>
                  <a:tcPr anchor="ctr">
                    <a:lnL w="12700" cmpd="sng">
                      <a:noFill/>
                    </a:lnL>
                    <a:lnR w="12700" cap="flat" cmpd="sng" algn="ctr">
                      <a:no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46739586"/>
                  </a:ext>
                </a:extLst>
              </a:tr>
            </a:tbl>
          </a:graphicData>
        </a:graphic>
      </p:graphicFrame>
    </p:spTree>
    <p:extLst>
      <p:ext uri="{BB962C8B-B14F-4D97-AF65-F5344CB8AC3E}">
        <p14:creationId xmlns:p14="http://schemas.microsoft.com/office/powerpoint/2010/main" val="3345023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Placeholder 55" descr="Building Skyline">
            <a:extLst>
              <a:ext uri="{FF2B5EF4-FFF2-40B4-BE49-F238E27FC236}">
                <a16:creationId xmlns:a16="http://schemas.microsoft.com/office/drawing/2014/main" id="{8151A96E-A066-4899-8E11-03CDD28C550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6858000"/>
          </a:xfrm>
        </p:spPr>
      </p:pic>
      <p:sp>
        <p:nvSpPr>
          <p:cNvPr id="41" name="Title 40">
            <a:extLst>
              <a:ext uri="{FF2B5EF4-FFF2-40B4-BE49-F238E27FC236}">
                <a16:creationId xmlns:a16="http://schemas.microsoft.com/office/drawing/2014/main" id="{1B3AD758-B43F-43DC-8A29-B21D2FA57DB1}"/>
              </a:ext>
            </a:extLst>
          </p:cNvPr>
          <p:cNvSpPr>
            <a:spLocks noGrp="1"/>
          </p:cNvSpPr>
          <p:nvPr>
            <p:ph type="title"/>
          </p:nvPr>
        </p:nvSpPr>
        <p:spPr>
          <a:xfrm>
            <a:off x="-1725" y="1095508"/>
            <a:ext cx="4606535" cy="3936931"/>
          </a:xfrm>
        </p:spPr>
        <p:txBody>
          <a:bodyPr anchor="b">
            <a:noAutofit/>
          </a:bodyPr>
          <a:lstStyle/>
          <a:p>
            <a:r>
              <a:rPr lang="en-US" dirty="0"/>
              <a:t>THE WAY TO GET STARTED IS TO QUIT TALKING AND BEGIN DOING.</a:t>
            </a:r>
          </a:p>
        </p:txBody>
      </p:sp>
      <p:sp>
        <p:nvSpPr>
          <p:cNvPr id="42" name="Text Placeholder 41">
            <a:extLst>
              <a:ext uri="{FF2B5EF4-FFF2-40B4-BE49-F238E27FC236}">
                <a16:creationId xmlns:a16="http://schemas.microsoft.com/office/drawing/2014/main" id="{1D83C2FF-8BF9-4D9A-90A2-5676AC906E6E}"/>
              </a:ext>
            </a:extLst>
          </p:cNvPr>
          <p:cNvSpPr>
            <a:spLocks noGrp="1"/>
          </p:cNvSpPr>
          <p:nvPr>
            <p:ph type="body" sz="quarter" idx="14"/>
          </p:nvPr>
        </p:nvSpPr>
        <p:spPr>
          <a:xfrm>
            <a:off x="-1726" y="5032439"/>
            <a:ext cx="4606535" cy="1079962"/>
          </a:xfrm>
        </p:spPr>
        <p:txBody>
          <a:bodyPr>
            <a:normAutofit/>
          </a:bodyPr>
          <a:lstStyle/>
          <a:p>
            <a:r>
              <a:rPr lang="en-US" dirty="0"/>
              <a:t>Walt Disney</a:t>
            </a:r>
          </a:p>
        </p:txBody>
      </p:sp>
      <p:sp>
        <p:nvSpPr>
          <p:cNvPr id="23" name="Footer Placeholder 22">
            <a:extLst>
              <a:ext uri="{FF2B5EF4-FFF2-40B4-BE49-F238E27FC236}">
                <a16:creationId xmlns:a16="http://schemas.microsoft.com/office/drawing/2014/main" id="{2D194642-A6DF-44F2-AADD-B91BD7DF2EEB}"/>
              </a:ext>
            </a:extLst>
          </p:cNvPr>
          <p:cNvSpPr>
            <a:spLocks noGrp="1"/>
          </p:cNvSpPr>
          <p:nvPr>
            <p:ph type="ftr" sz="quarter" idx="11"/>
          </p:nvPr>
        </p:nvSpPr>
        <p:spPr>
          <a:xfrm>
            <a:off x="855388" y="6309360"/>
            <a:ext cx="6007691" cy="457200"/>
          </a:xfrm>
        </p:spPr>
        <p:txBody>
          <a:bodyPr/>
          <a:lstStyle/>
          <a:p>
            <a:r>
              <a:rPr lang="en-US" dirty="0"/>
              <a:t>Presentation Title</a:t>
            </a:r>
          </a:p>
        </p:txBody>
      </p:sp>
      <p:sp>
        <p:nvSpPr>
          <p:cNvPr id="24" name="Slide Number Placeholder 23">
            <a:extLst>
              <a:ext uri="{FF2B5EF4-FFF2-40B4-BE49-F238E27FC236}">
                <a16:creationId xmlns:a16="http://schemas.microsoft.com/office/drawing/2014/main" id="{8CCD3357-E9A1-4B6C-ACE7-EBAE9E70BFD0}"/>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7</a:t>
            </a:fld>
            <a:endParaRPr lang="en-US" dirty="0"/>
          </a:p>
        </p:txBody>
      </p:sp>
    </p:spTree>
    <p:extLst>
      <p:ext uri="{BB962C8B-B14F-4D97-AF65-F5344CB8AC3E}">
        <p14:creationId xmlns:p14="http://schemas.microsoft.com/office/powerpoint/2010/main" val="3185117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7F75F49-C034-480C-BF42-A457B92F91A0}"/>
              </a:ext>
            </a:extLst>
          </p:cNvPr>
          <p:cNvSpPr>
            <a:spLocks noGrp="1"/>
          </p:cNvSpPr>
          <p:nvPr>
            <p:ph type="title"/>
          </p:nvPr>
        </p:nvSpPr>
        <p:spPr>
          <a:xfrm>
            <a:off x="1535372" y="4872251"/>
            <a:ext cx="10013709" cy="1030360"/>
          </a:xfrm>
        </p:spPr>
        <p:txBody>
          <a:bodyPr/>
          <a:lstStyle/>
          <a:p>
            <a:r>
              <a:rPr lang="en-US" dirty="0"/>
              <a:t>Team</a:t>
            </a:r>
          </a:p>
        </p:txBody>
      </p:sp>
      <p:pic>
        <p:nvPicPr>
          <p:cNvPr id="49" name="Picture Placeholder 48" descr="headshot&#10;">
            <a:extLst>
              <a:ext uri="{FF2B5EF4-FFF2-40B4-BE49-F238E27FC236}">
                <a16:creationId xmlns:a16="http://schemas.microsoft.com/office/drawing/2014/main" id="{652B03F3-8493-45AF-80D6-38C58AFD5320}"/>
              </a:ext>
            </a:extLst>
          </p:cNvPr>
          <p:cNvPicPr>
            <a:picLocks noGrp="1" noChangeAspect="1"/>
          </p:cNvPicPr>
          <p:nvPr>
            <p:ph type="pic" sz="quarter" idx="14"/>
          </p:nvPr>
        </p:nvPicPr>
        <p:blipFill>
          <a:blip r:embed="rId3"/>
          <a:srcRect/>
          <a:stretch>
            <a:fillRect/>
          </a:stretch>
        </p:blipFill>
        <p:spPr>
          <a:prstGeom prst="rect">
            <a:avLst/>
          </a:prstGeom>
        </p:spPr>
      </p:pic>
      <p:pic>
        <p:nvPicPr>
          <p:cNvPr id="50" name="Picture Placeholder 49" descr="headshot&#10;">
            <a:extLst>
              <a:ext uri="{FF2B5EF4-FFF2-40B4-BE49-F238E27FC236}">
                <a16:creationId xmlns:a16="http://schemas.microsoft.com/office/drawing/2014/main" id="{B984741E-79AC-42F3-A3C9-CD97CDC66C6F}"/>
              </a:ext>
            </a:extLst>
          </p:cNvPr>
          <p:cNvPicPr>
            <a:picLocks noGrp="1" noChangeAspect="1"/>
          </p:cNvPicPr>
          <p:nvPr>
            <p:ph type="pic" sz="quarter" idx="15"/>
          </p:nvPr>
        </p:nvPicPr>
        <p:blipFill>
          <a:blip r:embed="rId4"/>
          <a:srcRect/>
          <a:stretch>
            <a:fillRect/>
          </a:stretch>
        </p:blipFill>
        <p:spPr>
          <a:prstGeom prst="rect">
            <a:avLst/>
          </a:prstGeom>
        </p:spPr>
      </p:pic>
      <p:pic>
        <p:nvPicPr>
          <p:cNvPr id="51" name="Picture Placeholder 50" descr="headshot&#10;">
            <a:extLst>
              <a:ext uri="{FF2B5EF4-FFF2-40B4-BE49-F238E27FC236}">
                <a16:creationId xmlns:a16="http://schemas.microsoft.com/office/drawing/2014/main" id="{90B1A3FB-882D-4E36-96CA-9F37197EDC0F}"/>
              </a:ext>
            </a:extLst>
          </p:cNvPr>
          <p:cNvPicPr>
            <a:picLocks noGrp="1" noChangeAspect="1"/>
          </p:cNvPicPr>
          <p:nvPr>
            <p:ph type="pic" sz="quarter" idx="16"/>
          </p:nvPr>
        </p:nvPicPr>
        <p:blipFill>
          <a:blip r:embed="rId5"/>
          <a:srcRect/>
          <a:stretch>
            <a:fillRect/>
          </a:stretch>
        </p:blipFill>
        <p:spPr>
          <a:prstGeom prst="rect">
            <a:avLst/>
          </a:prstGeom>
        </p:spPr>
      </p:pic>
      <p:pic>
        <p:nvPicPr>
          <p:cNvPr id="52" name="Picture Placeholder 51" descr="headshot&#10;">
            <a:extLst>
              <a:ext uri="{FF2B5EF4-FFF2-40B4-BE49-F238E27FC236}">
                <a16:creationId xmlns:a16="http://schemas.microsoft.com/office/drawing/2014/main" id="{5627016D-56BA-488E-8BFE-69BFDFF4EAE8}"/>
              </a:ext>
            </a:extLst>
          </p:cNvPr>
          <p:cNvPicPr>
            <a:picLocks noGrp="1" noChangeAspect="1"/>
          </p:cNvPicPr>
          <p:nvPr>
            <p:ph type="pic" sz="quarter" idx="17"/>
          </p:nvPr>
        </p:nvPicPr>
        <p:blipFill>
          <a:blip r:embed="rId6"/>
          <a:srcRect/>
          <a:stretch>
            <a:fillRect/>
          </a:stretch>
        </p:blipFill>
        <p:spPr>
          <a:prstGeom prst="rect">
            <a:avLst/>
          </a:prstGeom>
        </p:spPr>
      </p:pic>
      <p:sp>
        <p:nvSpPr>
          <p:cNvPr id="41" name="Text Placeholder 40">
            <a:extLst>
              <a:ext uri="{FF2B5EF4-FFF2-40B4-BE49-F238E27FC236}">
                <a16:creationId xmlns:a16="http://schemas.microsoft.com/office/drawing/2014/main" id="{CFB0BE77-8B15-4781-AF23-C9411262EDF4}"/>
              </a:ext>
            </a:extLst>
          </p:cNvPr>
          <p:cNvSpPr>
            <a:spLocks noGrp="1"/>
          </p:cNvSpPr>
          <p:nvPr>
            <p:ph type="body" sz="quarter" idx="18"/>
          </p:nvPr>
        </p:nvSpPr>
        <p:spPr/>
        <p:txBody>
          <a:bodyPr/>
          <a:lstStyle/>
          <a:p>
            <a:r>
              <a:rPr lang="en-US" dirty="0"/>
              <a:t>Name</a:t>
            </a:r>
          </a:p>
        </p:txBody>
      </p:sp>
      <p:sp>
        <p:nvSpPr>
          <p:cNvPr id="42" name="Text Placeholder 41">
            <a:extLst>
              <a:ext uri="{FF2B5EF4-FFF2-40B4-BE49-F238E27FC236}">
                <a16:creationId xmlns:a16="http://schemas.microsoft.com/office/drawing/2014/main" id="{50AEA7E8-D2F7-4898-95B2-6E7A6DEB1296}"/>
              </a:ext>
            </a:extLst>
          </p:cNvPr>
          <p:cNvSpPr>
            <a:spLocks noGrp="1"/>
          </p:cNvSpPr>
          <p:nvPr>
            <p:ph type="body" sz="quarter" idx="19"/>
          </p:nvPr>
        </p:nvSpPr>
        <p:spPr/>
        <p:txBody>
          <a:bodyPr/>
          <a:lstStyle/>
          <a:p>
            <a:r>
              <a:rPr lang="en-US" dirty="0"/>
              <a:t>Title</a:t>
            </a:r>
          </a:p>
        </p:txBody>
      </p:sp>
      <p:sp>
        <p:nvSpPr>
          <p:cNvPr id="43" name="Text Placeholder 42">
            <a:extLst>
              <a:ext uri="{FF2B5EF4-FFF2-40B4-BE49-F238E27FC236}">
                <a16:creationId xmlns:a16="http://schemas.microsoft.com/office/drawing/2014/main" id="{9D0D3296-1545-452C-97A5-B2243D49FA05}"/>
              </a:ext>
            </a:extLst>
          </p:cNvPr>
          <p:cNvSpPr>
            <a:spLocks noGrp="1"/>
          </p:cNvSpPr>
          <p:nvPr>
            <p:ph type="body" sz="quarter" idx="20"/>
          </p:nvPr>
        </p:nvSpPr>
        <p:spPr/>
        <p:txBody>
          <a:bodyPr/>
          <a:lstStyle/>
          <a:p>
            <a:r>
              <a:rPr lang="en-US" dirty="0"/>
              <a:t>Name</a:t>
            </a:r>
          </a:p>
        </p:txBody>
      </p:sp>
      <p:sp>
        <p:nvSpPr>
          <p:cNvPr id="44" name="Text Placeholder 43">
            <a:extLst>
              <a:ext uri="{FF2B5EF4-FFF2-40B4-BE49-F238E27FC236}">
                <a16:creationId xmlns:a16="http://schemas.microsoft.com/office/drawing/2014/main" id="{221A049F-EF2C-46AC-BF42-4AD1D261256B}"/>
              </a:ext>
            </a:extLst>
          </p:cNvPr>
          <p:cNvSpPr>
            <a:spLocks noGrp="1"/>
          </p:cNvSpPr>
          <p:nvPr>
            <p:ph type="body" sz="quarter" idx="21"/>
          </p:nvPr>
        </p:nvSpPr>
        <p:spPr/>
        <p:txBody>
          <a:bodyPr/>
          <a:lstStyle/>
          <a:p>
            <a:r>
              <a:rPr lang="en-US" dirty="0"/>
              <a:t>Title</a:t>
            </a:r>
          </a:p>
        </p:txBody>
      </p:sp>
      <p:sp>
        <p:nvSpPr>
          <p:cNvPr id="45" name="Text Placeholder 44">
            <a:extLst>
              <a:ext uri="{FF2B5EF4-FFF2-40B4-BE49-F238E27FC236}">
                <a16:creationId xmlns:a16="http://schemas.microsoft.com/office/drawing/2014/main" id="{DDA8DD57-E5D8-496A-8904-9EB21CA560AE}"/>
              </a:ext>
            </a:extLst>
          </p:cNvPr>
          <p:cNvSpPr>
            <a:spLocks noGrp="1"/>
          </p:cNvSpPr>
          <p:nvPr>
            <p:ph type="body" sz="quarter" idx="22"/>
          </p:nvPr>
        </p:nvSpPr>
        <p:spPr/>
        <p:txBody>
          <a:bodyPr/>
          <a:lstStyle/>
          <a:p>
            <a:r>
              <a:rPr lang="en-US" dirty="0"/>
              <a:t>Name</a:t>
            </a:r>
          </a:p>
        </p:txBody>
      </p:sp>
      <p:sp>
        <p:nvSpPr>
          <p:cNvPr id="46" name="Text Placeholder 45">
            <a:extLst>
              <a:ext uri="{FF2B5EF4-FFF2-40B4-BE49-F238E27FC236}">
                <a16:creationId xmlns:a16="http://schemas.microsoft.com/office/drawing/2014/main" id="{AAA48260-7158-4513-8A37-B9B609C93664}"/>
              </a:ext>
            </a:extLst>
          </p:cNvPr>
          <p:cNvSpPr>
            <a:spLocks noGrp="1"/>
          </p:cNvSpPr>
          <p:nvPr>
            <p:ph type="body" sz="quarter" idx="23"/>
          </p:nvPr>
        </p:nvSpPr>
        <p:spPr/>
        <p:txBody>
          <a:bodyPr/>
          <a:lstStyle/>
          <a:p>
            <a:r>
              <a:rPr lang="en-US" dirty="0"/>
              <a:t>Title</a:t>
            </a:r>
          </a:p>
        </p:txBody>
      </p:sp>
      <p:sp>
        <p:nvSpPr>
          <p:cNvPr id="47" name="Text Placeholder 46">
            <a:extLst>
              <a:ext uri="{FF2B5EF4-FFF2-40B4-BE49-F238E27FC236}">
                <a16:creationId xmlns:a16="http://schemas.microsoft.com/office/drawing/2014/main" id="{7A9D877F-E210-427F-95F7-89E97544BB14}"/>
              </a:ext>
            </a:extLst>
          </p:cNvPr>
          <p:cNvSpPr>
            <a:spLocks noGrp="1"/>
          </p:cNvSpPr>
          <p:nvPr>
            <p:ph type="body" sz="quarter" idx="24"/>
          </p:nvPr>
        </p:nvSpPr>
        <p:spPr/>
        <p:txBody>
          <a:bodyPr/>
          <a:lstStyle/>
          <a:p>
            <a:r>
              <a:rPr lang="en-US" dirty="0"/>
              <a:t>Name</a:t>
            </a:r>
          </a:p>
        </p:txBody>
      </p:sp>
      <p:sp>
        <p:nvSpPr>
          <p:cNvPr id="48" name="Text Placeholder 47">
            <a:extLst>
              <a:ext uri="{FF2B5EF4-FFF2-40B4-BE49-F238E27FC236}">
                <a16:creationId xmlns:a16="http://schemas.microsoft.com/office/drawing/2014/main" id="{4C0E548D-CE2A-45C7-8DCF-F21F9AC37D34}"/>
              </a:ext>
            </a:extLst>
          </p:cNvPr>
          <p:cNvSpPr>
            <a:spLocks noGrp="1"/>
          </p:cNvSpPr>
          <p:nvPr>
            <p:ph type="body" sz="quarter" idx="25"/>
          </p:nvPr>
        </p:nvSpPr>
        <p:spPr/>
        <p:txBody>
          <a:bodyPr/>
          <a:lstStyle/>
          <a:p>
            <a:r>
              <a:rPr lang="en-US" dirty="0"/>
              <a:t>Title</a:t>
            </a:r>
          </a:p>
        </p:txBody>
      </p:sp>
      <p:sp>
        <p:nvSpPr>
          <p:cNvPr id="4" name="Footer Placeholder 3">
            <a:extLst>
              <a:ext uri="{FF2B5EF4-FFF2-40B4-BE49-F238E27FC236}">
                <a16:creationId xmlns:a16="http://schemas.microsoft.com/office/drawing/2014/main" id="{BDE43692-0C8D-4CD7-B6E4-87299B4930CC}"/>
              </a:ext>
            </a:extLst>
          </p:cNvPr>
          <p:cNvSpPr>
            <a:spLocks noGrp="1"/>
          </p:cNvSpPr>
          <p:nvPr>
            <p:ph type="ftr" sz="quarter" idx="11"/>
          </p:nvPr>
        </p:nvSpPr>
        <p:spPr>
          <a:xfrm>
            <a:off x="1535372" y="6309360"/>
            <a:ext cx="4946592" cy="457200"/>
          </a:xfrm>
        </p:spPr>
        <p:txBody>
          <a:bodyPr/>
          <a:lstStyle/>
          <a:p>
            <a:r>
              <a:rPr lang="en-US" dirty="0"/>
              <a:t>Presentation Title</a:t>
            </a:r>
          </a:p>
        </p:txBody>
      </p:sp>
      <p:sp>
        <p:nvSpPr>
          <p:cNvPr id="5" name="Slide Number Placeholder 4">
            <a:extLst>
              <a:ext uri="{FF2B5EF4-FFF2-40B4-BE49-F238E27FC236}">
                <a16:creationId xmlns:a16="http://schemas.microsoft.com/office/drawing/2014/main" id="{83284A8D-A9ED-4EB8-B282-A34AB39E8F3B}"/>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8</a:t>
            </a:fld>
            <a:endParaRPr lang="en-US" dirty="0"/>
          </a:p>
        </p:txBody>
      </p:sp>
    </p:spTree>
    <p:extLst>
      <p:ext uri="{BB962C8B-B14F-4D97-AF65-F5344CB8AC3E}">
        <p14:creationId xmlns:p14="http://schemas.microsoft.com/office/powerpoint/2010/main" val="2069271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9EFE67E-60AE-41C6-B6C4-7FC54FE38305}"/>
              </a:ext>
            </a:extLst>
          </p:cNvPr>
          <p:cNvSpPr>
            <a:spLocks noGrp="1"/>
          </p:cNvSpPr>
          <p:nvPr>
            <p:ph type="title"/>
          </p:nvPr>
        </p:nvSpPr>
        <p:spPr>
          <a:xfrm>
            <a:off x="1535372" y="4872251"/>
            <a:ext cx="10013709" cy="1030360"/>
          </a:xfrm>
        </p:spPr>
        <p:txBody>
          <a:bodyPr/>
          <a:lstStyle/>
          <a:p>
            <a:r>
              <a:rPr lang="en-US" dirty="0"/>
              <a:t>Timeline</a:t>
            </a:r>
          </a:p>
        </p:txBody>
      </p:sp>
      <p:sp>
        <p:nvSpPr>
          <p:cNvPr id="3" name="Footer Placeholder 2">
            <a:extLst>
              <a:ext uri="{FF2B5EF4-FFF2-40B4-BE49-F238E27FC236}">
                <a16:creationId xmlns:a16="http://schemas.microsoft.com/office/drawing/2014/main" id="{291BF2BA-ADC4-4A71-B4A0-9B3047AA9288}"/>
              </a:ext>
            </a:extLst>
          </p:cNvPr>
          <p:cNvSpPr>
            <a:spLocks noGrp="1"/>
          </p:cNvSpPr>
          <p:nvPr>
            <p:ph type="ftr" sz="quarter" idx="11"/>
          </p:nvPr>
        </p:nvSpPr>
        <p:spPr>
          <a:xfrm>
            <a:off x="1535372" y="6309360"/>
            <a:ext cx="4946592" cy="457200"/>
          </a:xfrm>
        </p:spPr>
        <p:txBody>
          <a:bodyPr/>
          <a:lstStyle/>
          <a:p>
            <a:r>
              <a:rPr lang="en-US" dirty="0"/>
              <a:t>Presentation Title</a:t>
            </a:r>
          </a:p>
        </p:txBody>
      </p:sp>
      <p:sp>
        <p:nvSpPr>
          <p:cNvPr id="5" name="Slide Number Placeholder 4">
            <a:extLst>
              <a:ext uri="{FF2B5EF4-FFF2-40B4-BE49-F238E27FC236}">
                <a16:creationId xmlns:a16="http://schemas.microsoft.com/office/drawing/2014/main" id="{46B20231-9711-4B47-A80C-85346582D3DF}"/>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9</a:t>
            </a:fld>
            <a:endParaRPr lang="en-US" dirty="0"/>
          </a:p>
        </p:txBody>
      </p:sp>
      <p:graphicFrame>
        <p:nvGraphicFramePr>
          <p:cNvPr id="9" name="Content Placeholder 3" descr="Timeline Smart Art Placeholder">
            <a:extLst>
              <a:ext uri="{FF2B5EF4-FFF2-40B4-BE49-F238E27FC236}">
                <a16:creationId xmlns:a16="http://schemas.microsoft.com/office/drawing/2014/main" id="{34466B8E-B3C3-4427-AD0D-6EE575A4212C}"/>
              </a:ext>
            </a:extLst>
          </p:cNvPr>
          <p:cNvGraphicFramePr>
            <a:graphicFrameLocks/>
          </p:cNvGraphicFramePr>
          <p:nvPr>
            <p:extLst>
              <p:ext uri="{D42A27DB-BD31-4B8C-83A1-F6EECF244321}">
                <p14:modId xmlns:p14="http://schemas.microsoft.com/office/powerpoint/2010/main" val="4283889039"/>
              </p:ext>
            </p:extLst>
          </p:nvPr>
        </p:nvGraphicFramePr>
        <p:xfrm>
          <a:off x="1637082" y="279567"/>
          <a:ext cx="10013709" cy="41436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59018563"/>
      </p:ext>
    </p:extLst>
  </p:cSld>
  <p:clrMapOvr>
    <a:masterClrMapping/>
  </p:clrMapOvr>
</p:sld>
</file>

<file path=ppt/theme/theme1.xml><?xml version="1.0" encoding="utf-8"?>
<a:theme xmlns:a="http://schemas.openxmlformats.org/drawingml/2006/main" name="ShojiVTI">
  <a:themeElements>
    <a:clrScheme name="Shoji">
      <a:dk1>
        <a:sysClr val="windowText" lastClr="000000"/>
      </a:dk1>
      <a:lt1>
        <a:sysClr val="window" lastClr="FFFFFF"/>
      </a:lt1>
      <a:dk2>
        <a:srgbClr val="595460"/>
      </a:dk2>
      <a:lt2>
        <a:srgbClr val="EBEDEB"/>
      </a:lt2>
      <a:accent1>
        <a:srgbClr val="97A7B8"/>
      </a:accent1>
      <a:accent2>
        <a:srgbClr val="A5B592"/>
      </a:accent2>
      <a:accent3>
        <a:srgbClr val="CED228"/>
      </a:accent3>
      <a:accent4>
        <a:srgbClr val="D1C499"/>
      </a:accent4>
      <a:accent5>
        <a:srgbClr val="BDB3B6"/>
      </a:accent5>
      <a:accent6>
        <a:srgbClr val="C5A98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oji design" id="{8DF40F11-961C-40C1-B57E-2C85D77BE8AB}" vid="{190CBECE-7035-4069-999B-A1AE92AB27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TaxCatchAll xmlns="230e9df3-be65-4c73-a93b-d1236ebd677e" xsi:nil="true"/>
    <MediaServiceKeyPoints xmlns="71af3243-3dd4-4a8d-8c0d-dd76da1f02a5" xsi:nil="true"/>
    <Background xmlns="71af3243-3dd4-4a8d-8c0d-dd76da1f02a5">false</Background>
    <ImageTagsTaxHTField xmlns="71af3243-3dd4-4a8d-8c0d-dd76da1f02a5">
      <Terms xmlns="http://schemas.microsoft.com/office/infopath/2007/PartnerControls"/>
    </ImageTagsTaxHTField>
  </documentManagement>
</p:properties>
</file>

<file path=customXml/itemProps1.xml><?xml version="1.0" encoding="utf-8"?>
<ds:datastoreItem xmlns:ds="http://schemas.openxmlformats.org/officeDocument/2006/customXml" ds:itemID="{552330D6-F005-4F15-8FBA-5049BFF0935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093A0A0-A69C-47FE-9FE5-21F06181BF4F}">
  <ds:schemaRefs>
    <ds:schemaRef ds:uri="http://schemas.microsoft.com/sharepoint/v3/contenttype/forms"/>
  </ds:schemaRefs>
</ds:datastoreItem>
</file>

<file path=customXml/itemProps3.xml><?xml version="1.0" encoding="utf-8"?>
<ds:datastoreItem xmlns:ds="http://schemas.openxmlformats.org/officeDocument/2006/customXml" ds:itemID="{D6B374A7-2E79-4FEF-822D-2492B9AD907B}">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{BAE940FC-09B0-4015-8294-0644D72BCC73}tf56000440_win32</Template>
  <TotalTime>48</TotalTime>
  <Words>609</Words>
  <Application>Microsoft Office PowerPoint</Application>
  <PresentationFormat>Widescreen</PresentationFormat>
  <Paragraphs>119</Paragraphs>
  <Slides>13</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Meiryo</vt:lpstr>
      <vt:lpstr>Arial</vt:lpstr>
      <vt:lpstr>Calibri</vt:lpstr>
      <vt:lpstr>Corbel</vt:lpstr>
      <vt:lpstr>ShojiVTI</vt:lpstr>
      <vt:lpstr>Topdown approach</vt:lpstr>
      <vt:lpstr>Agenda</vt:lpstr>
      <vt:lpstr>Introduction</vt:lpstr>
      <vt:lpstr>What is Top-Down approach ?</vt:lpstr>
      <vt:lpstr>What is Top-Down approach ?</vt:lpstr>
      <vt:lpstr>Table</vt:lpstr>
      <vt:lpstr>THE WAY TO GET STARTED IS TO QUIT TALKING AND BEGIN DOING.</vt:lpstr>
      <vt:lpstr>Team</vt:lpstr>
      <vt:lpstr>Timeline</vt:lpstr>
      <vt:lpstr>Content</vt:lpstr>
      <vt:lpstr>Content 2</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Topdown approach</dc:title>
  <dc:creator>En TiHii</dc:creator>
  <cp:lastModifiedBy>En TiHii</cp:lastModifiedBy>
  <cp:revision>1</cp:revision>
  <dcterms:created xsi:type="dcterms:W3CDTF">2024-01-16T14:43:52Z</dcterms:created>
  <dcterms:modified xsi:type="dcterms:W3CDTF">2024-01-16T15:32:18Z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